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1"/>
  </p:sldMasterIdLst>
  <p:notesMasterIdLst>
    <p:notesMasterId r:id="rId124"/>
  </p:notesMasterIdLst>
  <p:handoutMasterIdLst>
    <p:handoutMasterId r:id="rId125"/>
  </p:handoutMasterIdLst>
  <p:sldIdLst>
    <p:sldId id="256" r:id="rId2"/>
    <p:sldId id="258" r:id="rId3"/>
    <p:sldId id="421" r:id="rId4"/>
    <p:sldId id="422" r:id="rId5"/>
    <p:sldId id="423" r:id="rId6"/>
    <p:sldId id="425" r:id="rId7"/>
    <p:sldId id="424" r:id="rId8"/>
    <p:sldId id="426" r:id="rId9"/>
    <p:sldId id="427" r:id="rId10"/>
    <p:sldId id="510" r:id="rId11"/>
    <p:sldId id="428" r:id="rId12"/>
    <p:sldId id="429" r:id="rId13"/>
    <p:sldId id="430" r:id="rId14"/>
    <p:sldId id="431" r:id="rId15"/>
    <p:sldId id="432" r:id="rId16"/>
    <p:sldId id="433" r:id="rId17"/>
    <p:sldId id="434" r:id="rId18"/>
    <p:sldId id="511" r:id="rId19"/>
    <p:sldId id="435" r:id="rId20"/>
    <p:sldId id="436" r:id="rId21"/>
    <p:sldId id="437" r:id="rId22"/>
    <p:sldId id="438" r:id="rId23"/>
    <p:sldId id="439" r:id="rId24"/>
    <p:sldId id="440" r:id="rId25"/>
    <p:sldId id="441" r:id="rId26"/>
    <p:sldId id="442" r:id="rId27"/>
    <p:sldId id="446" r:id="rId28"/>
    <p:sldId id="447" r:id="rId29"/>
    <p:sldId id="448" r:id="rId30"/>
    <p:sldId id="449" r:id="rId31"/>
    <p:sldId id="450" r:id="rId32"/>
    <p:sldId id="506" r:id="rId33"/>
    <p:sldId id="507" r:id="rId34"/>
    <p:sldId id="508" r:id="rId35"/>
    <p:sldId id="509" r:id="rId36"/>
    <p:sldId id="455" r:id="rId37"/>
    <p:sldId id="456" r:id="rId38"/>
    <p:sldId id="457" r:id="rId39"/>
    <p:sldId id="458" r:id="rId40"/>
    <p:sldId id="459" r:id="rId41"/>
    <p:sldId id="460" r:id="rId42"/>
    <p:sldId id="461" r:id="rId43"/>
    <p:sldId id="462" r:id="rId44"/>
    <p:sldId id="463" r:id="rId45"/>
    <p:sldId id="464" r:id="rId46"/>
    <p:sldId id="465" r:id="rId47"/>
    <p:sldId id="466" r:id="rId48"/>
    <p:sldId id="467" r:id="rId49"/>
    <p:sldId id="468" r:id="rId50"/>
    <p:sldId id="469" r:id="rId51"/>
    <p:sldId id="470" r:id="rId52"/>
    <p:sldId id="471" r:id="rId53"/>
    <p:sldId id="472" r:id="rId54"/>
    <p:sldId id="473" r:id="rId55"/>
    <p:sldId id="474" r:id="rId56"/>
    <p:sldId id="475" r:id="rId57"/>
    <p:sldId id="476" r:id="rId58"/>
    <p:sldId id="477" r:id="rId59"/>
    <p:sldId id="478" r:id="rId60"/>
    <p:sldId id="479" r:id="rId61"/>
    <p:sldId id="504" r:id="rId62"/>
    <p:sldId id="505" r:id="rId63"/>
    <p:sldId id="481" r:id="rId64"/>
    <p:sldId id="482" r:id="rId65"/>
    <p:sldId id="483" r:id="rId66"/>
    <p:sldId id="484" r:id="rId67"/>
    <p:sldId id="485" r:id="rId68"/>
    <p:sldId id="486" r:id="rId69"/>
    <p:sldId id="487" r:id="rId70"/>
    <p:sldId id="488" r:id="rId71"/>
    <p:sldId id="489" r:id="rId72"/>
    <p:sldId id="490" r:id="rId73"/>
    <p:sldId id="491" r:id="rId74"/>
    <p:sldId id="492" r:id="rId75"/>
    <p:sldId id="493" r:id="rId76"/>
    <p:sldId id="494" r:id="rId77"/>
    <p:sldId id="497" r:id="rId78"/>
    <p:sldId id="498" r:id="rId79"/>
    <p:sldId id="499" r:id="rId80"/>
    <p:sldId id="500" r:id="rId81"/>
    <p:sldId id="501" r:id="rId82"/>
    <p:sldId id="502" r:id="rId83"/>
    <p:sldId id="503" r:id="rId84"/>
    <p:sldId id="402" r:id="rId85"/>
    <p:sldId id="403" r:id="rId86"/>
    <p:sldId id="404" r:id="rId87"/>
    <p:sldId id="405" r:id="rId88"/>
    <p:sldId id="406" r:id="rId89"/>
    <p:sldId id="407" r:id="rId90"/>
    <p:sldId id="408" r:id="rId91"/>
    <p:sldId id="409" r:id="rId92"/>
    <p:sldId id="410" r:id="rId93"/>
    <p:sldId id="376" r:id="rId94"/>
    <p:sldId id="377" r:id="rId95"/>
    <p:sldId id="378" r:id="rId96"/>
    <p:sldId id="379" r:id="rId97"/>
    <p:sldId id="380" r:id="rId98"/>
    <p:sldId id="381" r:id="rId99"/>
    <p:sldId id="382" r:id="rId100"/>
    <p:sldId id="383" r:id="rId101"/>
    <p:sldId id="384" r:id="rId102"/>
    <p:sldId id="385" r:id="rId103"/>
    <p:sldId id="386" r:id="rId104"/>
    <p:sldId id="413" r:id="rId105"/>
    <p:sldId id="414" r:id="rId106"/>
    <p:sldId id="415" r:id="rId107"/>
    <p:sldId id="416" r:id="rId108"/>
    <p:sldId id="417" r:id="rId109"/>
    <p:sldId id="418" r:id="rId110"/>
    <p:sldId id="419" r:id="rId111"/>
    <p:sldId id="420" r:id="rId112"/>
    <p:sldId id="387" r:id="rId113"/>
    <p:sldId id="388" r:id="rId114"/>
    <p:sldId id="389" r:id="rId115"/>
    <p:sldId id="390" r:id="rId116"/>
    <p:sldId id="391" r:id="rId117"/>
    <p:sldId id="392" r:id="rId118"/>
    <p:sldId id="393" r:id="rId119"/>
    <p:sldId id="394" r:id="rId120"/>
    <p:sldId id="397" r:id="rId121"/>
    <p:sldId id="398" r:id="rId122"/>
    <p:sldId id="399" r:id="rId123"/>
  </p:sldIdLst>
  <p:sldSz cx="9144000" cy="6858000" type="screen4x3"/>
  <p:notesSz cx="9601200" cy="73152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997">
          <p15:clr>
            <a:srgbClr val="A4A3A4"/>
          </p15:clr>
        </p15:guide>
        <p15:guide id="2" pos="2876">
          <p15:clr>
            <a:srgbClr val="A4A3A4"/>
          </p15:clr>
        </p15:guide>
      </p15:sldGuideLst>
    </p:ext>
    <p:ext uri="{2D200454-40CA-4A62-9FC3-DE9A4176ACB9}">
      <p15:notesGuideLst xmlns:p15="http://schemas.microsoft.com/office/powerpoint/2012/main">
        <p15:guide id="1" orient="horz" pos="2304" userDrawn="1">
          <p15:clr>
            <a:srgbClr val="A4A3A4"/>
          </p15:clr>
        </p15:guide>
        <p15:guide id="2" pos="302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AA7DC2-2CE7-E234-3AC8-AB92F536E619}" v="5" dt="2023-08-29T11:27:26.502"/>
    <p1510:client id="{2BF791EF-FBC7-E1E1-106E-489610AC10FE}" v="1" dt="2023-08-31T03:13:39.833"/>
    <p1510:client id="{44DE2E0C-852A-993D-13D6-96D75937C2EB}" v="48" dt="2023-08-31T07:45:44.946"/>
    <p1510:client id="{7621E290-4CBD-6999-79B2-187BCB871E19}" v="17" dt="2023-08-29T12:00:46.138"/>
    <p1510:client id="{C6317DBE-82ED-A222-44CF-BA11A20C2ADE}" v="32" dt="2023-08-29T12:07:15.291"/>
    <p1510:client id="{DA884D4E-88B4-EF7B-4C96-D8E9C5DE4FCE}" v="221" dt="2023-08-20T14:34:13.9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997"/>
        <p:guide pos="2876"/>
      </p:guideLst>
    </p:cSldViewPr>
  </p:slideViewPr>
  <p:notesViewPr>
    <p:cSldViewPr snapToGrid="0">
      <p:cViewPr>
        <p:scale>
          <a:sx n="1" d="2"/>
          <a:sy n="1" d="2"/>
        </p:scale>
        <p:origin x="0" y="0"/>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eshan khan" userId="S::zeshan.khan@nu.edu.pk::860a7133-657c-43e7-a51a-16ddffe6fb40" providerId="AD" clId="Web-{7621E290-4CBD-6999-79B2-187BCB871E19}"/>
    <pc:docChg chg="addSld modSld">
      <pc:chgData name="zeshan khan" userId="S::zeshan.khan@nu.edu.pk::860a7133-657c-43e7-a51a-16ddffe6fb40" providerId="AD" clId="Web-{7621E290-4CBD-6999-79B2-187BCB871E19}" dt="2023-08-29T12:00:46.138" v="18"/>
      <pc:docMkLst>
        <pc:docMk/>
      </pc:docMkLst>
      <pc:sldChg chg="addSp delSp modSp">
        <pc:chgData name="zeshan khan" userId="S::zeshan.khan@nu.edu.pk::860a7133-657c-43e7-a51a-16ddffe6fb40" providerId="AD" clId="Web-{7621E290-4CBD-6999-79B2-187BCB871E19}" dt="2023-08-29T11:52:58.967" v="2"/>
        <pc:sldMkLst>
          <pc:docMk/>
          <pc:sldMk cId="51589695" sldId="427"/>
        </pc:sldMkLst>
        <pc:spChg chg="mod">
          <ac:chgData name="zeshan khan" userId="S::zeshan.khan@nu.edu.pk::860a7133-657c-43e7-a51a-16ddffe6fb40" providerId="AD" clId="Web-{7621E290-4CBD-6999-79B2-187BCB871E19}" dt="2023-08-29T11:52:58.967" v="2"/>
          <ac:spMkLst>
            <pc:docMk/>
            <pc:sldMk cId="51589695" sldId="427"/>
            <ac:spMk id="31746" creationId="{00000000-0000-0000-0000-000000000000}"/>
          </ac:spMkLst>
        </pc:spChg>
        <pc:spChg chg="del">
          <ac:chgData name="zeshan khan" userId="S::zeshan.khan@nu.edu.pk::860a7133-657c-43e7-a51a-16ddffe6fb40" providerId="AD" clId="Web-{7621E290-4CBD-6999-79B2-187BCB871E19}" dt="2023-08-29T11:52:58.967" v="2"/>
          <ac:spMkLst>
            <pc:docMk/>
            <pc:sldMk cId="51589695" sldId="427"/>
            <ac:spMk id="31781" creationId="{DE91395A-2D18-4AF6-A0AC-AAA7189FED11}"/>
          </ac:spMkLst>
        </pc:spChg>
        <pc:spChg chg="del">
          <ac:chgData name="zeshan khan" userId="S::zeshan.khan@nu.edu.pk::860a7133-657c-43e7-a51a-16ddffe6fb40" providerId="AD" clId="Web-{7621E290-4CBD-6999-79B2-187BCB871E19}" dt="2023-08-29T11:52:58.967" v="2"/>
          <ac:spMkLst>
            <pc:docMk/>
            <pc:sldMk cId="51589695" sldId="427"/>
            <ac:spMk id="31783" creationId="{7BD08880-457D-4C62-A3B5-6A9B0878C7E9}"/>
          </ac:spMkLst>
        </pc:spChg>
        <pc:spChg chg="add">
          <ac:chgData name="zeshan khan" userId="S::zeshan.khan@nu.edu.pk::860a7133-657c-43e7-a51a-16ddffe6fb40" providerId="AD" clId="Web-{7621E290-4CBD-6999-79B2-187BCB871E19}" dt="2023-08-29T11:52:58.967" v="2"/>
          <ac:spMkLst>
            <pc:docMk/>
            <pc:sldMk cId="51589695" sldId="427"/>
            <ac:spMk id="31816" creationId="{DE91395A-2D18-4AF6-A0AC-AAA7189FED11}"/>
          </ac:spMkLst>
        </pc:spChg>
        <pc:spChg chg="add">
          <ac:chgData name="zeshan khan" userId="S::zeshan.khan@nu.edu.pk::860a7133-657c-43e7-a51a-16ddffe6fb40" providerId="AD" clId="Web-{7621E290-4CBD-6999-79B2-187BCB871E19}" dt="2023-08-29T11:52:58.967" v="2"/>
          <ac:spMkLst>
            <pc:docMk/>
            <pc:sldMk cId="51589695" sldId="427"/>
            <ac:spMk id="31818" creationId="{7BD08880-457D-4C62-A3B5-6A9B0878C7E9}"/>
          </ac:spMkLst>
        </pc:spChg>
        <pc:grpChg chg="del">
          <ac:chgData name="zeshan khan" userId="S::zeshan.khan@nu.edu.pk::860a7133-657c-43e7-a51a-16ddffe6fb40" providerId="AD" clId="Web-{7621E290-4CBD-6999-79B2-187BCB871E19}" dt="2023-08-29T11:52:58.967" v="2"/>
          <ac:grpSpMkLst>
            <pc:docMk/>
            <pc:sldMk cId="51589695" sldId="427"/>
            <ac:grpSpMk id="31753" creationId="{7398C59F-5A18-487B-91D6-B955AACF2E50}"/>
          </ac:grpSpMkLst>
        </pc:grpChg>
        <pc:grpChg chg="del">
          <ac:chgData name="zeshan khan" userId="S::zeshan.khan@nu.edu.pk::860a7133-657c-43e7-a51a-16ddffe6fb40" providerId="AD" clId="Web-{7621E290-4CBD-6999-79B2-187BCB871E19}" dt="2023-08-29T11:52:58.967" v="2"/>
          <ac:grpSpMkLst>
            <pc:docMk/>
            <pc:sldMk cId="51589695" sldId="427"/>
            <ac:grpSpMk id="31767" creationId="{520234FB-542E-4550-9C2F-1B56FD41A1CA}"/>
          </ac:grpSpMkLst>
        </pc:grpChg>
        <pc:grpChg chg="add">
          <ac:chgData name="zeshan khan" userId="S::zeshan.khan@nu.edu.pk::860a7133-657c-43e7-a51a-16ddffe6fb40" providerId="AD" clId="Web-{7621E290-4CBD-6999-79B2-187BCB871E19}" dt="2023-08-29T11:52:58.967" v="2"/>
          <ac:grpSpMkLst>
            <pc:docMk/>
            <pc:sldMk cId="51589695" sldId="427"/>
            <ac:grpSpMk id="31788" creationId="{7398C59F-5A18-487B-91D6-B955AACF2E50}"/>
          </ac:grpSpMkLst>
        </pc:grpChg>
        <pc:grpChg chg="add">
          <ac:chgData name="zeshan khan" userId="S::zeshan.khan@nu.edu.pk::860a7133-657c-43e7-a51a-16ddffe6fb40" providerId="AD" clId="Web-{7621E290-4CBD-6999-79B2-187BCB871E19}" dt="2023-08-29T11:52:58.967" v="2"/>
          <ac:grpSpMkLst>
            <pc:docMk/>
            <pc:sldMk cId="51589695" sldId="427"/>
            <ac:grpSpMk id="31802" creationId="{520234FB-542E-4550-9C2F-1B56FD41A1CA}"/>
          </ac:grpSpMkLst>
        </pc:grpChg>
        <pc:picChg chg="mod">
          <ac:chgData name="zeshan khan" userId="S::zeshan.khan@nu.edu.pk::860a7133-657c-43e7-a51a-16ddffe6fb40" providerId="AD" clId="Web-{7621E290-4CBD-6999-79B2-187BCB871E19}" dt="2023-08-29T11:52:58.967" v="2"/>
          <ac:picMkLst>
            <pc:docMk/>
            <pc:sldMk cId="51589695" sldId="427"/>
            <ac:picMk id="31748" creationId="{00000000-0000-0000-0000-000000000000}"/>
          </ac:picMkLst>
        </pc:picChg>
      </pc:sldChg>
      <pc:sldChg chg="modSp">
        <pc:chgData name="zeshan khan" userId="S::zeshan.khan@nu.edu.pk::860a7133-657c-43e7-a51a-16ddffe6fb40" providerId="AD" clId="Web-{7621E290-4CBD-6999-79B2-187BCB871E19}" dt="2023-08-29T11:53:27.672" v="4" actId="1076"/>
        <pc:sldMkLst>
          <pc:docMk/>
          <pc:sldMk cId="2003397080" sldId="430"/>
        </pc:sldMkLst>
        <pc:picChg chg="mod">
          <ac:chgData name="zeshan khan" userId="S::zeshan.khan@nu.edu.pk::860a7133-657c-43e7-a51a-16ddffe6fb40" providerId="AD" clId="Web-{7621E290-4CBD-6999-79B2-187BCB871E19}" dt="2023-08-29T11:53:27.672" v="4" actId="1076"/>
          <ac:picMkLst>
            <pc:docMk/>
            <pc:sldMk cId="2003397080" sldId="430"/>
            <ac:picMk id="37891" creationId="{00000000-0000-0000-0000-000000000000}"/>
          </ac:picMkLst>
        </pc:picChg>
      </pc:sldChg>
      <pc:sldChg chg="modSp modNotes">
        <pc:chgData name="zeshan khan" userId="S::zeshan.khan@nu.edu.pk::860a7133-657c-43e7-a51a-16ddffe6fb40" providerId="AD" clId="Web-{7621E290-4CBD-6999-79B2-187BCB871E19}" dt="2023-08-29T11:57:49.470" v="16"/>
        <pc:sldMkLst>
          <pc:docMk/>
          <pc:sldMk cId="1407989694" sldId="437"/>
        </pc:sldMkLst>
        <pc:spChg chg="mod">
          <ac:chgData name="zeshan khan" userId="S::zeshan.khan@nu.edu.pk::860a7133-657c-43e7-a51a-16ddffe6fb40" providerId="AD" clId="Web-{7621E290-4CBD-6999-79B2-187BCB871E19}" dt="2023-08-29T11:56:54.592" v="15" actId="14100"/>
          <ac:spMkLst>
            <pc:docMk/>
            <pc:sldMk cId="1407989694" sldId="437"/>
            <ac:spMk id="2" creationId="{00000000-0000-0000-0000-000000000000}"/>
          </ac:spMkLst>
        </pc:spChg>
      </pc:sldChg>
      <pc:sldChg chg="modNotes">
        <pc:chgData name="zeshan khan" userId="S::zeshan.khan@nu.edu.pk::860a7133-657c-43e7-a51a-16ddffe6fb40" providerId="AD" clId="Web-{7621E290-4CBD-6999-79B2-187BCB871E19}" dt="2023-08-29T11:59:08.147" v="17"/>
        <pc:sldMkLst>
          <pc:docMk/>
          <pc:sldMk cId="2981880454" sldId="439"/>
        </pc:sldMkLst>
      </pc:sldChg>
      <pc:sldChg chg="addSp delSp modSp">
        <pc:chgData name="zeshan khan" userId="S::zeshan.khan@nu.edu.pk::860a7133-657c-43e7-a51a-16ddffe6fb40" providerId="AD" clId="Web-{7621E290-4CBD-6999-79B2-187BCB871E19}" dt="2023-08-29T11:52:51.014" v="1"/>
        <pc:sldMkLst>
          <pc:docMk/>
          <pc:sldMk cId="885671512" sldId="510"/>
        </pc:sldMkLst>
        <pc:spChg chg="mod">
          <ac:chgData name="zeshan khan" userId="S::zeshan.khan@nu.edu.pk::860a7133-657c-43e7-a51a-16ddffe6fb40" providerId="AD" clId="Web-{7621E290-4CBD-6999-79B2-187BCB871E19}" dt="2023-08-29T11:52:51.014" v="1"/>
          <ac:spMkLst>
            <pc:docMk/>
            <pc:sldMk cId="885671512" sldId="510"/>
            <ac:spMk id="31746" creationId="{00000000-0000-0000-0000-000000000000}"/>
          </ac:spMkLst>
        </pc:spChg>
        <pc:spChg chg="del">
          <ac:chgData name="zeshan khan" userId="S::zeshan.khan@nu.edu.pk::860a7133-657c-43e7-a51a-16ddffe6fb40" providerId="AD" clId="Web-{7621E290-4CBD-6999-79B2-187BCB871E19}" dt="2023-08-29T11:52:51.014" v="1"/>
          <ac:spMkLst>
            <pc:docMk/>
            <pc:sldMk cId="885671512" sldId="510"/>
            <ac:spMk id="31779" creationId="{DE91395A-2D18-4AF6-A0AC-AAA7189FED11}"/>
          </ac:spMkLst>
        </pc:spChg>
        <pc:spChg chg="del">
          <ac:chgData name="zeshan khan" userId="S::zeshan.khan@nu.edu.pk::860a7133-657c-43e7-a51a-16ddffe6fb40" providerId="AD" clId="Web-{7621E290-4CBD-6999-79B2-187BCB871E19}" dt="2023-08-29T11:52:51.014" v="1"/>
          <ac:spMkLst>
            <pc:docMk/>
            <pc:sldMk cId="885671512" sldId="510"/>
            <ac:spMk id="31781" creationId="{7BD08880-457D-4C62-A3B5-6A9B0878C7E9}"/>
          </ac:spMkLst>
        </pc:spChg>
        <pc:spChg chg="add">
          <ac:chgData name="zeshan khan" userId="S::zeshan.khan@nu.edu.pk::860a7133-657c-43e7-a51a-16ddffe6fb40" providerId="AD" clId="Web-{7621E290-4CBD-6999-79B2-187BCB871E19}" dt="2023-08-29T11:52:51.014" v="1"/>
          <ac:spMkLst>
            <pc:docMk/>
            <pc:sldMk cId="885671512" sldId="510"/>
            <ac:spMk id="31814" creationId="{DE91395A-2D18-4AF6-A0AC-AAA7189FED11}"/>
          </ac:spMkLst>
        </pc:spChg>
        <pc:spChg chg="add">
          <ac:chgData name="zeshan khan" userId="S::zeshan.khan@nu.edu.pk::860a7133-657c-43e7-a51a-16ddffe6fb40" providerId="AD" clId="Web-{7621E290-4CBD-6999-79B2-187BCB871E19}" dt="2023-08-29T11:52:51.014" v="1"/>
          <ac:spMkLst>
            <pc:docMk/>
            <pc:sldMk cId="885671512" sldId="510"/>
            <ac:spMk id="31816" creationId="{7BD08880-457D-4C62-A3B5-6A9B0878C7E9}"/>
          </ac:spMkLst>
        </pc:spChg>
        <pc:grpChg chg="del">
          <ac:chgData name="zeshan khan" userId="S::zeshan.khan@nu.edu.pk::860a7133-657c-43e7-a51a-16ddffe6fb40" providerId="AD" clId="Web-{7621E290-4CBD-6999-79B2-187BCB871E19}" dt="2023-08-29T11:52:51.014" v="1"/>
          <ac:grpSpMkLst>
            <pc:docMk/>
            <pc:sldMk cId="885671512" sldId="510"/>
            <ac:grpSpMk id="31751" creationId="{7398C59F-5A18-487B-91D6-B955AACF2E50}"/>
          </ac:grpSpMkLst>
        </pc:grpChg>
        <pc:grpChg chg="del">
          <ac:chgData name="zeshan khan" userId="S::zeshan.khan@nu.edu.pk::860a7133-657c-43e7-a51a-16ddffe6fb40" providerId="AD" clId="Web-{7621E290-4CBD-6999-79B2-187BCB871E19}" dt="2023-08-29T11:52:51.014" v="1"/>
          <ac:grpSpMkLst>
            <pc:docMk/>
            <pc:sldMk cId="885671512" sldId="510"/>
            <ac:grpSpMk id="31765" creationId="{520234FB-542E-4550-9C2F-1B56FD41A1CA}"/>
          </ac:grpSpMkLst>
        </pc:grpChg>
        <pc:grpChg chg="add">
          <ac:chgData name="zeshan khan" userId="S::zeshan.khan@nu.edu.pk::860a7133-657c-43e7-a51a-16ddffe6fb40" providerId="AD" clId="Web-{7621E290-4CBD-6999-79B2-187BCB871E19}" dt="2023-08-29T11:52:51.014" v="1"/>
          <ac:grpSpMkLst>
            <pc:docMk/>
            <pc:sldMk cId="885671512" sldId="510"/>
            <ac:grpSpMk id="31786" creationId="{7398C59F-5A18-487B-91D6-B955AACF2E50}"/>
          </ac:grpSpMkLst>
        </pc:grpChg>
        <pc:grpChg chg="add">
          <ac:chgData name="zeshan khan" userId="S::zeshan.khan@nu.edu.pk::860a7133-657c-43e7-a51a-16ddffe6fb40" providerId="AD" clId="Web-{7621E290-4CBD-6999-79B2-187BCB871E19}" dt="2023-08-29T11:52:51.014" v="1"/>
          <ac:grpSpMkLst>
            <pc:docMk/>
            <pc:sldMk cId="885671512" sldId="510"/>
            <ac:grpSpMk id="31800" creationId="{520234FB-542E-4550-9C2F-1B56FD41A1CA}"/>
          </ac:grpSpMkLst>
        </pc:grpChg>
        <pc:picChg chg="mod">
          <ac:chgData name="zeshan khan" userId="S::zeshan.khan@nu.edu.pk::860a7133-657c-43e7-a51a-16ddffe6fb40" providerId="AD" clId="Web-{7621E290-4CBD-6999-79B2-187BCB871E19}" dt="2023-08-29T11:52:51.014" v="1"/>
          <ac:picMkLst>
            <pc:docMk/>
            <pc:sldMk cId="885671512" sldId="510"/>
            <ac:picMk id="2" creationId="{557A3FF7-B977-1401-0068-205EAEFBED35}"/>
          </ac:picMkLst>
        </pc:picChg>
      </pc:sldChg>
      <pc:sldChg chg="new">
        <pc:chgData name="zeshan khan" userId="S::zeshan.khan@nu.edu.pk::860a7133-657c-43e7-a51a-16ddffe6fb40" providerId="AD" clId="Web-{7621E290-4CBD-6999-79B2-187BCB871E19}" dt="2023-08-29T12:00:46.138" v="18"/>
        <pc:sldMkLst>
          <pc:docMk/>
          <pc:sldMk cId="2463487963" sldId="511"/>
        </pc:sldMkLst>
      </pc:sldChg>
    </pc:docChg>
  </pc:docChgLst>
  <pc:docChgLst>
    <pc:chgData name="zeshan khan" userId="S::zeshan.khan@nu.edu.pk::860a7133-657c-43e7-a51a-16ddffe6fb40" providerId="AD" clId="Web-{DA884D4E-88B4-EF7B-4C96-D8E9C5DE4FCE}"/>
    <pc:docChg chg="addSld modSld addMainMaster delMainMaster">
      <pc:chgData name="zeshan khan" userId="S::zeshan.khan@nu.edu.pk::860a7133-657c-43e7-a51a-16ddffe6fb40" providerId="AD" clId="Web-{DA884D4E-88B4-EF7B-4C96-D8E9C5DE4FCE}" dt="2023-08-20T14:34:13.938" v="285" actId="1076"/>
      <pc:docMkLst>
        <pc:docMk/>
      </pc:docMkLst>
      <pc:sldChg chg="addSp delSp modSp mod setBg modClrScheme addAnim setClrOvrMap chgLayout">
        <pc:chgData name="zeshan khan" userId="S::zeshan.khan@nu.edu.pk::860a7133-657c-43e7-a51a-16ddffe6fb40" providerId="AD" clId="Web-{DA884D4E-88B4-EF7B-4C96-D8E9C5DE4FCE}" dt="2023-08-20T14:09:09.891" v="20"/>
        <pc:sldMkLst>
          <pc:docMk/>
          <pc:sldMk cId="0" sldId="256"/>
        </pc:sldMkLst>
        <pc:spChg chg="add mod">
          <ac:chgData name="zeshan khan" userId="S::zeshan.khan@nu.edu.pk::860a7133-657c-43e7-a51a-16ddffe6fb40" providerId="AD" clId="Web-{DA884D4E-88B4-EF7B-4C96-D8E9C5DE4FCE}" dt="2023-08-20T14:09:09.875" v="18"/>
          <ac:spMkLst>
            <pc:docMk/>
            <pc:sldMk cId="0" sldId="256"/>
            <ac:spMk id="3" creationId="{46B473A9-A7AE-2CCC-FDA6-444D31480628}"/>
          </ac:spMkLst>
        </pc:spChg>
        <pc:spChg chg="mod ord">
          <ac:chgData name="zeshan khan" userId="S::zeshan.khan@nu.edu.pk::860a7133-657c-43e7-a51a-16ddffe6fb40" providerId="AD" clId="Web-{DA884D4E-88B4-EF7B-4C96-D8E9C5DE4FCE}" dt="2023-08-20T14:09:09.875" v="18"/>
          <ac:spMkLst>
            <pc:docMk/>
            <pc:sldMk cId="0" sldId="256"/>
            <ac:spMk id="15362" creationId="{00000000-0000-0000-0000-000000000000}"/>
          </ac:spMkLst>
        </pc:spChg>
        <pc:spChg chg="del mod ord">
          <ac:chgData name="zeshan khan" userId="S::zeshan.khan@nu.edu.pk::860a7133-657c-43e7-a51a-16ddffe6fb40" providerId="AD" clId="Web-{DA884D4E-88B4-EF7B-4C96-D8E9C5DE4FCE}" dt="2023-08-20T14:08:44.202" v="5"/>
          <ac:spMkLst>
            <pc:docMk/>
            <pc:sldMk cId="0" sldId="256"/>
            <ac:spMk id="15363" creationId="{00000000-0000-0000-0000-000000000000}"/>
          </ac:spMkLst>
        </pc:spChg>
        <pc:spChg chg="add">
          <ac:chgData name="zeshan khan" userId="S::zeshan.khan@nu.edu.pk::860a7133-657c-43e7-a51a-16ddffe6fb40" providerId="AD" clId="Web-{DA884D4E-88B4-EF7B-4C96-D8E9C5DE4FCE}" dt="2023-08-20T14:09:09.875" v="18"/>
          <ac:spMkLst>
            <pc:docMk/>
            <pc:sldMk cId="0" sldId="256"/>
            <ac:spMk id="15368" creationId="{1FF9CEF5-A50D-4B8B-9852-D76F7037867E}"/>
          </ac:spMkLst>
        </pc:spChg>
        <pc:spChg chg="add">
          <ac:chgData name="zeshan khan" userId="S::zeshan.khan@nu.edu.pk::860a7133-657c-43e7-a51a-16ddffe6fb40" providerId="AD" clId="Web-{DA884D4E-88B4-EF7B-4C96-D8E9C5DE4FCE}" dt="2023-08-20T14:09:09.875" v="18"/>
          <ac:spMkLst>
            <pc:docMk/>
            <pc:sldMk cId="0" sldId="256"/>
            <ac:spMk id="15370" creationId="{30684D86-C9D1-40C3-A9B6-EC935C7312E3}"/>
          </ac:spMkLst>
        </pc:spChg>
        <pc:spChg chg="add">
          <ac:chgData name="zeshan khan" userId="S::zeshan.khan@nu.edu.pk::860a7133-657c-43e7-a51a-16ddffe6fb40" providerId="AD" clId="Web-{DA884D4E-88B4-EF7B-4C96-D8E9C5DE4FCE}" dt="2023-08-20T14:09:09.875" v="18"/>
          <ac:spMkLst>
            <pc:docMk/>
            <pc:sldMk cId="0" sldId="256"/>
            <ac:spMk id="15372" creationId="{1EDF7896-F56A-49DA-90F3-F5CE8B9833AD}"/>
          </ac:spMkLst>
        </pc:spChg>
        <pc:picChg chg="del">
          <ac:chgData name="zeshan khan" userId="S::zeshan.khan@nu.edu.pk::860a7133-657c-43e7-a51a-16ddffe6fb40" providerId="AD" clId="Web-{DA884D4E-88B4-EF7B-4C96-D8E9C5DE4FCE}" dt="2023-08-20T14:08:41.421" v="4"/>
          <ac:picMkLst>
            <pc:docMk/>
            <pc:sldMk cId="0" sldId="256"/>
            <ac:picMk id="4" creationId="{00000000-0000-0000-0000-000000000000}"/>
          </ac:picMkLst>
        </pc:picChg>
        <pc:picChg chg="add">
          <ac:chgData name="zeshan khan" userId="S::zeshan.khan@nu.edu.pk::860a7133-657c-43e7-a51a-16ddffe6fb40" providerId="AD" clId="Web-{DA884D4E-88B4-EF7B-4C96-D8E9C5DE4FCE}" dt="2023-08-20T14:09:09.875" v="18"/>
          <ac:picMkLst>
            <pc:docMk/>
            <pc:sldMk cId="0" sldId="256"/>
            <ac:picMk id="15364" creationId="{9E2C3231-34D4-D1A4-4580-3FD2914FED7F}"/>
          </ac:picMkLst>
        </pc:picChg>
      </pc:sldChg>
      <pc:sldChg chg="addSp modSp mod setBg modClrScheme chgLayout">
        <pc:chgData name="zeshan khan" userId="S::zeshan.khan@nu.edu.pk::860a7133-657c-43e7-a51a-16ddffe6fb40" providerId="AD" clId="Web-{DA884D4E-88B4-EF7B-4C96-D8E9C5DE4FCE}" dt="2023-08-20T14:09:21.079" v="21"/>
        <pc:sldMkLst>
          <pc:docMk/>
          <pc:sldMk cId="0" sldId="258"/>
        </pc:sldMkLst>
        <pc:spChg chg="mod ord">
          <ac:chgData name="zeshan khan" userId="S::zeshan.khan@nu.edu.pk::860a7133-657c-43e7-a51a-16ddffe6fb40" providerId="AD" clId="Web-{DA884D4E-88B4-EF7B-4C96-D8E9C5DE4FCE}" dt="2023-08-20T14:09:21.079" v="21"/>
          <ac:spMkLst>
            <pc:docMk/>
            <pc:sldMk cId="0" sldId="258"/>
            <ac:spMk id="17410" creationId="{00000000-0000-0000-0000-000000000000}"/>
          </ac:spMkLst>
        </pc:spChg>
        <pc:spChg chg="mod ord">
          <ac:chgData name="zeshan khan" userId="S::zeshan.khan@nu.edu.pk::860a7133-657c-43e7-a51a-16ddffe6fb40" providerId="AD" clId="Web-{DA884D4E-88B4-EF7B-4C96-D8E9C5DE4FCE}" dt="2023-08-20T14:09:21.079" v="21"/>
          <ac:spMkLst>
            <pc:docMk/>
            <pc:sldMk cId="0" sldId="258"/>
            <ac:spMk id="17411" creationId="{00000000-0000-0000-0000-000000000000}"/>
          </ac:spMkLst>
        </pc:spChg>
        <pc:spChg chg="add">
          <ac:chgData name="zeshan khan" userId="S::zeshan.khan@nu.edu.pk::860a7133-657c-43e7-a51a-16ddffe6fb40" providerId="AD" clId="Web-{DA884D4E-88B4-EF7B-4C96-D8E9C5DE4FCE}" dt="2023-08-20T14:09:21.079" v="21"/>
          <ac:spMkLst>
            <pc:docMk/>
            <pc:sldMk cId="0" sldId="258"/>
            <ac:spMk id="17416" creationId="{83030214-227F-42DB-9282-BBA6AF8D94A8}"/>
          </ac:spMkLst>
        </pc:spChg>
        <pc:spChg chg="add">
          <ac:chgData name="zeshan khan" userId="S::zeshan.khan@nu.edu.pk::860a7133-657c-43e7-a51a-16ddffe6fb40" providerId="AD" clId="Web-{DA884D4E-88B4-EF7B-4C96-D8E9C5DE4FCE}" dt="2023-08-20T14:09:21.079" v="21"/>
          <ac:spMkLst>
            <pc:docMk/>
            <pc:sldMk cId="0" sldId="258"/>
            <ac:spMk id="17418" creationId="{0D7A9289-BAD1-4A78-979F-A655C886DBF5}"/>
          </ac:spMkLst>
        </pc:spChg>
      </pc:sldChg>
      <pc:sldChg chg="addSp modSp mod setBg modClrScheme chgLayout">
        <pc:chgData name="zeshan khan" userId="S::zeshan.khan@nu.edu.pk::860a7133-657c-43e7-a51a-16ddffe6fb40" providerId="AD" clId="Web-{DA884D4E-88B4-EF7B-4C96-D8E9C5DE4FCE}" dt="2023-08-20T14:33:35.249" v="280"/>
        <pc:sldMkLst>
          <pc:docMk/>
          <pc:sldMk cId="0" sldId="286"/>
        </pc:sldMkLst>
        <pc:spChg chg="mod ord">
          <ac:chgData name="zeshan khan" userId="S::zeshan.khan@nu.edu.pk::860a7133-657c-43e7-a51a-16ddffe6fb40" providerId="AD" clId="Web-{DA884D4E-88B4-EF7B-4C96-D8E9C5DE4FCE}" dt="2023-08-20T14:33:35.249" v="280"/>
          <ac:spMkLst>
            <pc:docMk/>
            <pc:sldMk cId="0" sldId="286"/>
            <ac:spMk id="125954" creationId="{00000000-0000-0000-0000-000000000000}"/>
          </ac:spMkLst>
        </pc:spChg>
        <pc:spChg chg="mod ord">
          <ac:chgData name="zeshan khan" userId="S::zeshan.khan@nu.edu.pk::860a7133-657c-43e7-a51a-16ddffe6fb40" providerId="AD" clId="Web-{DA884D4E-88B4-EF7B-4C96-D8E9C5DE4FCE}" dt="2023-08-20T14:33:35.249" v="280"/>
          <ac:spMkLst>
            <pc:docMk/>
            <pc:sldMk cId="0" sldId="286"/>
            <ac:spMk id="125955" creationId="{00000000-0000-0000-0000-000000000000}"/>
          </ac:spMkLst>
        </pc:spChg>
        <pc:spChg chg="add">
          <ac:chgData name="zeshan khan" userId="S::zeshan.khan@nu.edu.pk::860a7133-657c-43e7-a51a-16ddffe6fb40" providerId="AD" clId="Web-{DA884D4E-88B4-EF7B-4C96-D8E9C5DE4FCE}" dt="2023-08-20T14:33:35.249" v="280"/>
          <ac:spMkLst>
            <pc:docMk/>
            <pc:sldMk cId="0" sldId="286"/>
            <ac:spMk id="125961" creationId="{F7E42047-F7E7-4687-BBE0-D4BDC8E77BB1}"/>
          </ac:spMkLst>
        </pc:spChg>
        <pc:spChg chg="add">
          <ac:chgData name="zeshan khan" userId="S::zeshan.khan@nu.edu.pk::860a7133-657c-43e7-a51a-16ddffe6fb40" providerId="AD" clId="Web-{DA884D4E-88B4-EF7B-4C96-D8E9C5DE4FCE}" dt="2023-08-20T14:33:35.249" v="280"/>
          <ac:spMkLst>
            <pc:docMk/>
            <pc:sldMk cId="0" sldId="286"/>
            <ac:spMk id="125991" creationId="{2C509E7A-337A-4664-BEC2-03F9BCA0A463}"/>
          </ac:spMkLst>
        </pc:spChg>
        <pc:spChg chg="add">
          <ac:chgData name="zeshan khan" userId="S::zeshan.khan@nu.edu.pk::860a7133-657c-43e7-a51a-16ddffe6fb40" providerId="AD" clId="Web-{DA884D4E-88B4-EF7B-4C96-D8E9C5DE4FCE}" dt="2023-08-20T14:33:35.249" v="280"/>
          <ac:spMkLst>
            <pc:docMk/>
            <pc:sldMk cId="0" sldId="286"/>
            <ac:spMk id="125993" creationId="{D9AB99AB-E300-4B19-97C3-9A12EA3C7BDA}"/>
          </ac:spMkLst>
        </pc:spChg>
        <pc:grpChg chg="add">
          <ac:chgData name="zeshan khan" userId="S::zeshan.khan@nu.edu.pk::860a7133-657c-43e7-a51a-16ddffe6fb40" providerId="AD" clId="Web-{DA884D4E-88B4-EF7B-4C96-D8E9C5DE4FCE}" dt="2023-08-20T14:33:35.249" v="280"/>
          <ac:grpSpMkLst>
            <pc:docMk/>
            <pc:sldMk cId="0" sldId="286"/>
            <ac:grpSpMk id="125963" creationId="{8D6F839A-C8D9-4FBC-8EFD-9E56D12F4CD0}"/>
          </ac:grpSpMkLst>
        </pc:grpChg>
        <pc:grpChg chg="add">
          <ac:chgData name="zeshan khan" userId="S::zeshan.khan@nu.edu.pk::860a7133-657c-43e7-a51a-16ddffe6fb40" providerId="AD" clId="Web-{DA884D4E-88B4-EF7B-4C96-D8E9C5DE4FCE}" dt="2023-08-20T14:33:35.249" v="280"/>
          <ac:grpSpMkLst>
            <pc:docMk/>
            <pc:sldMk cId="0" sldId="286"/>
            <ac:grpSpMk id="125977" creationId="{70EDA856-A216-4EEC-9AB6-A59FFC703612}"/>
          </ac:grpSpMkLst>
        </pc:grpChg>
        <pc:picChg chg="add">
          <ac:chgData name="zeshan khan" userId="S::zeshan.khan@nu.edu.pk::860a7133-657c-43e7-a51a-16ddffe6fb40" providerId="AD" clId="Web-{DA884D4E-88B4-EF7B-4C96-D8E9C5DE4FCE}" dt="2023-08-20T14:33:35.249" v="280"/>
          <ac:picMkLst>
            <pc:docMk/>
            <pc:sldMk cId="0" sldId="286"/>
            <ac:picMk id="125957" creationId="{9B4B4CE6-20AE-5557-EA7B-0D2537F3D6B2}"/>
          </ac:picMkLst>
        </pc:picChg>
      </pc:sldChg>
      <pc:sldChg chg="modSp mod modClrScheme chgLayout">
        <pc:chgData name="zeshan khan" userId="S::zeshan.khan@nu.edu.pk::860a7133-657c-43e7-a51a-16ddffe6fb40" providerId="AD" clId="Web-{DA884D4E-88B4-EF7B-4C96-D8E9C5DE4FCE}" dt="2023-08-20T14:08:18.467" v="0"/>
        <pc:sldMkLst>
          <pc:docMk/>
          <pc:sldMk cId="2345152451" sldId="376"/>
        </pc:sldMkLst>
        <pc:spChg chg="mod ord">
          <ac:chgData name="zeshan khan" userId="S::zeshan.khan@nu.edu.pk::860a7133-657c-43e7-a51a-16ddffe6fb40" providerId="AD" clId="Web-{DA884D4E-88B4-EF7B-4C96-D8E9C5DE4FCE}" dt="2023-08-20T14:08:18.467" v="0"/>
          <ac:spMkLst>
            <pc:docMk/>
            <pc:sldMk cId="2345152451" sldId="376"/>
            <ac:spMk id="28674" creationId="{00000000-0000-0000-0000-000000000000}"/>
          </ac:spMkLst>
        </pc:spChg>
        <pc:spChg chg="mod ord">
          <ac:chgData name="zeshan khan" userId="S::zeshan.khan@nu.edu.pk::860a7133-657c-43e7-a51a-16ddffe6fb40" providerId="AD" clId="Web-{DA884D4E-88B4-EF7B-4C96-D8E9C5DE4FCE}" dt="2023-08-20T14:08:18.467" v="0"/>
          <ac:spMkLst>
            <pc:docMk/>
            <pc:sldMk cId="2345152451" sldId="376"/>
            <ac:spMk id="28676" creationId="{00000000-0000-0000-0000-000000000000}"/>
          </ac:spMkLst>
        </pc:spChg>
        <pc:spChg chg="mod ord">
          <ac:chgData name="zeshan khan" userId="S::zeshan.khan@nu.edu.pk::860a7133-657c-43e7-a51a-16ddffe6fb40" providerId="AD" clId="Web-{DA884D4E-88B4-EF7B-4C96-D8E9C5DE4FCE}" dt="2023-08-20T14:08:18.467" v="0"/>
          <ac:spMkLst>
            <pc:docMk/>
            <pc:sldMk cId="2345152451" sldId="376"/>
            <ac:spMk id="322562" creationId="{00000000-0000-0000-0000-000000000000}"/>
          </ac:spMkLst>
        </pc:spChg>
      </pc:sldChg>
      <pc:sldChg chg="mod modClrScheme chgLayout">
        <pc:chgData name="zeshan khan" userId="S::zeshan.khan@nu.edu.pk::860a7133-657c-43e7-a51a-16ddffe6fb40" providerId="AD" clId="Web-{DA884D4E-88B4-EF7B-4C96-D8E9C5DE4FCE}" dt="2023-08-20T14:08:18.467" v="0"/>
        <pc:sldMkLst>
          <pc:docMk/>
          <pc:sldMk cId="3386780763" sldId="377"/>
        </pc:sldMkLst>
      </pc:sldChg>
      <pc:sldChg chg="mod modClrScheme chgLayout">
        <pc:chgData name="zeshan khan" userId="S::zeshan.khan@nu.edu.pk::860a7133-657c-43e7-a51a-16ddffe6fb40" providerId="AD" clId="Web-{DA884D4E-88B4-EF7B-4C96-D8E9C5DE4FCE}" dt="2023-08-20T14:08:18.467" v="0"/>
        <pc:sldMkLst>
          <pc:docMk/>
          <pc:sldMk cId="1355454292" sldId="378"/>
        </pc:sldMkLst>
      </pc:sldChg>
      <pc:sldChg chg="mod modClrScheme chgLayout">
        <pc:chgData name="zeshan khan" userId="S::zeshan.khan@nu.edu.pk::860a7133-657c-43e7-a51a-16ddffe6fb40" providerId="AD" clId="Web-{DA884D4E-88B4-EF7B-4C96-D8E9C5DE4FCE}" dt="2023-08-20T14:08:18.467" v="0"/>
        <pc:sldMkLst>
          <pc:docMk/>
          <pc:sldMk cId="1605233778" sldId="379"/>
        </pc:sldMkLst>
      </pc:sldChg>
      <pc:sldChg chg="mod modClrScheme chgLayout">
        <pc:chgData name="zeshan khan" userId="S::zeshan.khan@nu.edu.pk::860a7133-657c-43e7-a51a-16ddffe6fb40" providerId="AD" clId="Web-{DA884D4E-88B4-EF7B-4C96-D8E9C5DE4FCE}" dt="2023-08-20T14:08:18.467" v="0"/>
        <pc:sldMkLst>
          <pc:docMk/>
          <pc:sldMk cId="860890454" sldId="380"/>
        </pc:sldMkLst>
      </pc:sldChg>
      <pc:sldChg chg="mod modClrScheme chgLayout">
        <pc:chgData name="zeshan khan" userId="S::zeshan.khan@nu.edu.pk::860a7133-657c-43e7-a51a-16ddffe6fb40" providerId="AD" clId="Web-{DA884D4E-88B4-EF7B-4C96-D8E9C5DE4FCE}" dt="2023-08-20T14:08:18.467" v="0"/>
        <pc:sldMkLst>
          <pc:docMk/>
          <pc:sldMk cId="2001141136" sldId="381"/>
        </pc:sldMkLst>
      </pc:sldChg>
      <pc:sldChg chg="modSp mod modClrScheme chgLayout">
        <pc:chgData name="zeshan khan" userId="S::zeshan.khan@nu.edu.pk::860a7133-657c-43e7-a51a-16ddffe6fb40" providerId="AD" clId="Web-{DA884D4E-88B4-EF7B-4C96-D8E9C5DE4FCE}" dt="2023-08-20T14:08:18.467" v="0"/>
        <pc:sldMkLst>
          <pc:docMk/>
          <pc:sldMk cId="2027281714" sldId="382"/>
        </pc:sldMkLst>
        <pc:spChg chg="mod ord">
          <ac:chgData name="zeshan khan" userId="S::zeshan.khan@nu.edu.pk::860a7133-657c-43e7-a51a-16ddffe6fb40" providerId="AD" clId="Web-{DA884D4E-88B4-EF7B-4C96-D8E9C5DE4FCE}" dt="2023-08-20T14:08:18.467" v="0"/>
          <ac:spMkLst>
            <pc:docMk/>
            <pc:sldMk cId="2027281714" sldId="382"/>
            <ac:spMk id="34818" creationId="{00000000-0000-0000-0000-000000000000}"/>
          </ac:spMkLst>
        </pc:spChg>
        <pc:spChg chg="mod ord">
          <ac:chgData name="zeshan khan" userId="S::zeshan.khan@nu.edu.pk::860a7133-657c-43e7-a51a-16ddffe6fb40" providerId="AD" clId="Web-{DA884D4E-88B4-EF7B-4C96-D8E9C5DE4FCE}" dt="2023-08-20T14:08:18.467" v="0"/>
          <ac:spMkLst>
            <pc:docMk/>
            <pc:sldMk cId="2027281714" sldId="382"/>
            <ac:spMk id="34820" creationId="{00000000-0000-0000-0000-000000000000}"/>
          </ac:spMkLst>
        </pc:spChg>
        <pc:spChg chg="mod ord">
          <ac:chgData name="zeshan khan" userId="S::zeshan.khan@nu.edu.pk::860a7133-657c-43e7-a51a-16ddffe6fb40" providerId="AD" clId="Web-{DA884D4E-88B4-EF7B-4C96-D8E9C5DE4FCE}" dt="2023-08-20T14:08:18.467" v="0"/>
          <ac:spMkLst>
            <pc:docMk/>
            <pc:sldMk cId="2027281714" sldId="382"/>
            <ac:spMk id="333826" creationId="{00000000-0000-0000-0000-000000000000}"/>
          </ac:spMkLst>
        </pc:spChg>
      </pc:sldChg>
      <pc:sldChg chg="modSp mod modClrScheme chgLayout">
        <pc:chgData name="zeshan khan" userId="S::zeshan.khan@nu.edu.pk::860a7133-657c-43e7-a51a-16ddffe6fb40" providerId="AD" clId="Web-{DA884D4E-88B4-EF7B-4C96-D8E9C5DE4FCE}" dt="2023-08-20T14:08:18.467" v="0"/>
        <pc:sldMkLst>
          <pc:docMk/>
          <pc:sldMk cId="3861987989" sldId="383"/>
        </pc:sldMkLst>
        <pc:spChg chg="mod ord">
          <ac:chgData name="zeshan khan" userId="S::zeshan.khan@nu.edu.pk::860a7133-657c-43e7-a51a-16ddffe6fb40" providerId="AD" clId="Web-{DA884D4E-88B4-EF7B-4C96-D8E9C5DE4FCE}" dt="2023-08-20T14:08:18.467" v="0"/>
          <ac:spMkLst>
            <pc:docMk/>
            <pc:sldMk cId="3861987989" sldId="383"/>
            <ac:spMk id="35842" creationId="{00000000-0000-0000-0000-000000000000}"/>
          </ac:spMkLst>
        </pc:spChg>
        <pc:spChg chg="mod ord">
          <ac:chgData name="zeshan khan" userId="S::zeshan.khan@nu.edu.pk::860a7133-657c-43e7-a51a-16ddffe6fb40" providerId="AD" clId="Web-{DA884D4E-88B4-EF7B-4C96-D8E9C5DE4FCE}" dt="2023-08-20T14:08:18.467" v="0"/>
          <ac:spMkLst>
            <pc:docMk/>
            <pc:sldMk cId="3861987989" sldId="383"/>
            <ac:spMk id="35844" creationId="{00000000-0000-0000-0000-000000000000}"/>
          </ac:spMkLst>
        </pc:spChg>
        <pc:spChg chg="mod ord">
          <ac:chgData name="zeshan khan" userId="S::zeshan.khan@nu.edu.pk::860a7133-657c-43e7-a51a-16ddffe6fb40" providerId="AD" clId="Web-{DA884D4E-88B4-EF7B-4C96-D8E9C5DE4FCE}" dt="2023-08-20T14:08:18.467" v="0"/>
          <ac:spMkLst>
            <pc:docMk/>
            <pc:sldMk cId="3861987989" sldId="383"/>
            <ac:spMk id="334850" creationId="{00000000-0000-0000-0000-000000000000}"/>
          </ac:spMkLst>
        </pc:spChg>
      </pc:sldChg>
      <pc:sldChg chg="mod modClrScheme chgLayout">
        <pc:chgData name="zeshan khan" userId="S::zeshan.khan@nu.edu.pk::860a7133-657c-43e7-a51a-16ddffe6fb40" providerId="AD" clId="Web-{DA884D4E-88B4-EF7B-4C96-D8E9C5DE4FCE}" dt="2023-08-20T14:08:18.467" v="0"/>
        <pc:sldMkLst>
          <pc:docMk/>
          <pc:sldMk cId="2605757148" sldId="384"/>
        </pc:sldMkLst>
      </pc:sldChg>
      <pc:sldChg chg="mod modClrScheme chgLayout">
        <pc:chgData name="zeshan khan" userId="S::zeshan.khan@nu.edu.pk::860a7133-657c-43e7-a51a-16ddffe6fb40" providerId="AD" clId="Web-{DA884D4E-88B4-EF7B-4C96-D8E9C5DE4FCE}" dt="2023-08-20T14:08:18.467" v="0"/>
        <pc:sldMkLst>
          <pc:docMk/>
          <pc:sldMk cId="873842987" sldId="385"/>
        </pc:sldMkLst>
      </pc:sldChg>
      <pc:sldChg chg="mod modClrScheme chgLayout">
        <pc:chgData name="zeshan khan" userId="S::zeshan.khan@nu.edu.pk::860a7133-657c-43e7-a51a-16ddffe6fb40" providerId="AD" clId="Web-{DA884D4E-88B4-EF7B-4C96-D8E9C5DE4FCE}" dt="2023-08-20T14:08:18.467" v="0"/>
        <pc:sldMkLst>
          <pc:docMk/>
          <pc:sldMk cId="2259060224" sldId="386"/>
        </pc:sldMkLst>
      </pc:sldChg>
      <pc:sldChg chg="modSp mod modClrScheme chgLayout">
        <pc:chgData name="zeshan khan" userId="S::zeshan.khan@nu.edu.pk::860a7133-657c-43e7-a51a-16ddffe6fb40" providerId="AD" clId="Web-{DA884D4E-88B4-EF7B-4C96-D8E9C5DE4FCE}" dt="2023-08-20T14:08:18.467" v="0"/>
        <pc:sldMkLst>
          <pc:docMk/>
          <pc:sldMk cId="1405493917" sldId="387"/>
        </pc:sldMkLst>
        <pc:spChg chg="mod ord">
          <ac:chgData name="zeshan khan" userId="S::zeshan.khan@nu.edu.pk::860a7133-657c-43e7-a51a-16ddffe6fb40" providerId="AD" clId="Web-{DA884D4E-88B4-EF7B-4C96-D8E9C5DE4FCE}" dt="2023-08-20T14:08:18.467" v="0"/>
          <ac:spMkLst>
            <pc:docMk/>
            <pc:sldMk cId="1405493917" sldId="387"/>
            <ac:spMk id="39938" creationId="{00000000-0000-0000-0000-000000000000}"/>
          </ac:spMkLst>
        </pc:spChg>
        <pc:spChg chg="mod ord">
          <ac:chgData name="zeshan khan" userId="S::zeshan.khan@nu.edu.pk::860a7133-657c-43e7-a51a-16ddffe6fb40" providerId="AD" clId="Web-{DA884D4E-88B4-EF7B-4C96-D8E9C5DE4FCE}" dt="2023-08-20T14:08:18.467" v="0"/>
          <ac:spMkLst>
            <pc:docMk/>
            <pc:sldMk cId="1405493917" sldId="387"/>
            <ac:spMk id="39940" creationId="{00000000-0000-0000-0000-000000000000}"/>
          </ac:spMkLst>
        </pc:spChg>
        <pc:spChg chg="mod ord">
          <ac:chgData name="zeshan khan" userId="S::zeshan.khan@nu.edu.pk::860a7133-657c-43e7-a51a-16ddffe6fb40" providerId="AD" clId="Web-{DA884D4E-88B4-EF7B-4C96-D8E9C5DE4FCE}" dt="2023-08-20T14:08:18.467" v="0"/>
          <ac:spMkLst>
            <pc:docMk/>
            <pc:sldMk cId="1405493917" sldId="387"/>
            <ac:spMk id="338946" creationId="{00000000-0000-0000-0000-000000000000}"/>
          </ac:spMkLst>
        </pc:spChg>
      </pc:sldChg>
      <pc:sldChg chg="mod modClrScheme chgLayout">
        <pc:chgData name="zeshan khan" userId="S::zeshan.khan@nu.edu.pk::860a7133-657c-43e7-a51a-16ddffe6fb40" providerId="AD" clId="Web-{DA884D4E-88B4-EF7B-4C96-D8E9C5DE4FCE}" dt="2023-08-20T14:08:18.467" v="0"/>
        <pc:sldMkLst>
          <pc:docMk/>
          <pc:sldMk cId="2358666226" sldId="388"/>
        </pc:sldMkLst>
      </pc:sldChg>
      <pc:sldChg chg="modSp mod modClrScheme chgLayout">
        <pc:chgData name="zeshan khan" userId="S::zeshan.khan@nu.edu.pk::860a7133-657c-43e7-a51a-16ddffe6fb40" providerId="AD" clId="Web-{DA884D4E-88B4-EF7B-4C96-D8E9C5DE4FCE}" dt="2023-08-20T14:08:18.467" v="0"/>
        <pc:sldMkLst>
          <pc:docMk/>
          <pc:sldMk cId="711107908" sldId="389"/>
        </pc:sldMkLst>
        <pc:spChg chg="mod ord">
          <ac:chgData name="zeshan khan" userId="S::zeshan.khan@nu.edu.pk::860a7133-657c-43e7-a51a-16ddffe6fb40" providerId="AD" clId="Web-{DA884D4E-88B4-EF7B-4C96-D8E9C5DE4FCE}" dt="2023-08-20T14:08:18.467" v="0"/>
          <ac:spMkLst>
            <pc:docMk/>
            <pc:sldMk cId="711107908" sldId="389"/>
            <ac:spMk id="4099" creationId="{00000000-0000-0000-0000-000000000000}"/>
          </ac:spMkLst>
        </pc:spChg>
        <pc:spChg chg="mod ord">
          <ac:chgData name="zeshan khan" userId="S::zeshan.khan@nu.edu.pk::860a7133-657c-43e7-a51a-16ddffe6fb40" providerId="AD" clId="Web-{DA884D4E-88B4-EF7B-4C96-D8E9C5DE4FCE}" dt="2023-08-20T14:08:18.467" v="0"/>
          <ac:spMkLst>
            <pc:docMk/>
            <pc:sldMk cId="711107908" sldId="389"/>
            <ac:spMk id="4101" creationId="{00000000-0000-0000-0000-000000000000}"/>
          </ac:spMkLst>
        </pc:spChg>
        <pc:spChg chg="mod ord">
          <ac:chgData name="zeshan khan" userId="S::zeshan.khan@nu.edu.pk::860a7133-657c-43e7-a51a-16ddffe6fb40" providerId="AD" clId="Web-{DA884D4E-88B4-EF7B-4C96-D8E9C5DE4FCE}" dt="2023-08-20T14:08:18.467" v="0"/>
          <ac:spMkLst>
            <pc:docMk/>
            <pc:sldMk cId="711107908" sldId="389"/>
            <ac:spMk id="339970" creationId="{00000000-0000-0000-0000-000000000000}"/>
          </ac:spMkLst>
        </pc:spChg>
      </pc:sldChg>
      <pc:sldChg chg="mod modClrScheme chgLayout">
        <pc:chgData name="zeshan khan" userId="S::zeshan.khan@nu.edu.pk::860a7133-657c-43e7-a51a-16ddffe6fb40" providerId="AD" clId="Web-{DA884D4E-88B4-EF7B-4C96-D8E9C5DE4FCE}" dt="2023-08-20T14:08:18.467" v="0"/>
        <pc:sldMkLst>
          <pc:docMk/>
          <pc:sldMk cId="645208680" sldId="390"/>
        </pc:sldMkLst>
      </pc:sldChg>
      <pc:sldChg chg="modSp mod modClrScheme chgLayout">
        <pc:chgData name="zeshan khan" userId="S::zeshan.khan@nu.edu.pk::860a7133-657c-43e7-a51a-16ddffe6fb40" providerId="AD" clId="Web-{DA884D4E-88B4-EF7B-4C96-D8E9C5DE4FCE}" dt="2023-08-20T14:08:18.467" v="0"/>
        <pc:sldMkLst>
          <pc:docMk/>
          <pc:sldMk cId="1602441094" sldId="391"/>
        </pc:sldMkLst>
        <pc:spChg chg="mod ord">
          <ac:chgData name="zeshan khan" userId="S::zeshan.khan@nu.edu.pk::860a7133-657c-43e7-a51a-16ddffe6fb40" providerId="AD" clId="Web-{DA884D4E-88B4-EF7B-4C96-D8E9C5DE4FCE}" dt="2023-08-20T14:08:18.467" v="0"/>
          <ac:spMkLst>
            <pc:docMk/>
            <pc:sldMk cId="1602441094" sldId="391"/>
            <ac:spMk id="5123" creationId="{00000000-0000-0000-0000-000000000000}"/>
          </ac:spMkLst>
        </pc:spChg>
        <pc:spChg chg="mod ord">
          <ac:chgData name="zeshan khan" userId="S::zeshan.khan@nu.edu.pk::860a7133-657c-43e7-a51a-16ddffe6fb40" providerId="AD" clId="Web-{DA884D4E-88B4-EF7B-4C96-D8E9C5DE4FCE}" dt="2023-08-20T14:08:18.467" v="0"/>
          <ac:spMkLst>
            <pc:docMk/>
            <pc:sldMk cId="1602441094" sldId="391"/>
            <ac:spMk id="5125" creationId="{00000000-0000-0000-0000-000000000000}"/>
          </ac:spMkLst>
        </pc:spChg>
        <pc:spChg chg="mod ord">
          <ac:chgData name="zeshan khan" userId="S::zeshan.khan@nu.edu.pk::860a7133-657c-43e7-a51a-16ddffe6fb40" providerId="AD" clId="Web-{DA884D4E-88B4-EF7B-4C96-D8E9C5DE4FCE}" dt="2023-08-20T14:08:18.467" v="0"/>
          <ac:spMkLst>
            <pc:docMk/>
            <pc:sldMk cId="1602441094" sldId="391"/>
            <ac:spMk id="342018" creationId="{00000000-0000-0000-0000-000000000000}"/>
          </ac:spMkLst>
        </pc:spChg>
      </pc:sldChg>
      <pc:sldChg chg="mod modClrScheme chgLayout">
        <pc:chgData name="zeshan khan" userId="S::zeshan.khan@nu.edu.pk::860a7133-657c-43e7-a51a-16ddffe6fb40" providerId="AD" clId="Web-{DA884D4E-88B4-EF7B-4C96-D8E9C5DE4FCE}" dt="2023-08-20T14:08:18.467" v="0"/>
        <pc:sldMkLst>
          <pc:docMk/>
          <pc:sldMk cId="3518256967" sldId="392"/>
        </pc:sldMkLst>
      </pc:sldChg>
      <pc:sldChg chg="mod modClrScheme chgLayout">
        <pc:chgData name="zeshan khan" userId="S::zeshan.khan@nu.edu.pk::860a7133-657c-43e7-a51a-16ddffe6fb40" providerId="AD" clId="Web-{DA884D4E-88B4-EF7B-4C96-D8E9C5DE4FCE}" dt="2023-08-20T14:08:18.467" v="0"/>
        <pc:sldMkLst>
          <pc:docMk/>
          <pc:sldMk cId="3251497040" sldId="393"/>
        </pc:sldMkLst>
      </pc:sldChg>
      <pc:sldChg chg="mod modClrScheme chgLayout">
        <pc:chgData name="zeshan khan" userId="S::zeshan.khan@nu.edu.pk::860a7133-657c-43e7-a51a-16ddffe6fb40" providerId="AD" clId="Web-{DA884D4E-88B4-EF7B-4C96-D8E9C5DE4FCE}" dt="2023-08-20T14:08:18.467" v="0"/>
        <pc:sldMkLst>
          <pc:docMk/>
          <pc:sldMk cId="2119018013" sldId="394"/>
        </pc:sldMkLst>
      </pc:sldChg>
      <pc:sldChg chg="modSp mod modClrScheme chgLayout">
        <pc:chgData name="zeshan khan" userId="S::zeshan.khan@nu.edu.pk::860a7133-657c-43e7-a51a-16ddffe6fb40" providerId="AD" clId="Web-{DA884D4E-88B4-EF7B-4C96-D8E9C5DE4FCE}" dt="2023-08-20T14:08:18.467" v="0"/>
        <pc:sldMkLst>
          <pc:docMk/>
          <pc:sldMk cId="2177676230" sldId="397"/>
        </pc:sldMkLst>
        <pc:spChg chg="mod ord">
          <ac:chgData name="zeshan khan" userId="S::zeshan.khan@nu.edu.pk::860a7133-657c-43e7-a51a-16ddffe6fb40" providerId="AD" clId="Web-{DA884D4E-88B4-EF7B-4C96-D8E9C5DE4FCE}" dt="2023-08-20T14:08:18.467" v="0"/>
          <ac:spMkLst>
            <pc:docMk/>
            <pc:sldMk cId="2177676230" sldId="397"/>
            <ac:spMk id="48130" creationId="{00000000-0000-0000-0000-000000000000}"/>
          </ac:spMkLst>
        </pc:spChg>
        <pc:spChg chg="mod ord">
          <ac:chgData name="zeshan khan" userId="S::zeshan.khan@nu.edu.pk::860a7133-657c-43e7-a51a-16ddffe6fb40" providerId="AD" clId="Web-{DA884D4E-88B4-EF7B-4C96-D8E9C5DE4FCE}" dt="2023-08-20T14:08:18.467" v="0"/>
          <ac:spMkLst>
            <pc:docMk/>
            <pc:sldMk cId="2177676230" sldId="397"/>
            <ac:spMk id="48132" creationId="{00000000-0000-0000-0000-000000000000}"/>
          </ac:spMkLst>
        </pc:spChg>
        <pc:spChg chg="mod ord">
          <ac:chgData name="zeshan khan" userId="S::zeshan.khan@nu.edu.pk::860a7133-657c-43e7-a51a-16ddffe6fb40" providerId="AD" clId="Web-{DA884D4E-88B4-EF7B-4C96-D8E9C5DE4FCE}" dt="2023-08-20T14:08:18.467" v="0"/>
          <ac:spMkLst>
            <pc:docMk/>
            <pc:sldMk cId="2177676230" sldId="397"/>
            <ac:spMk id="345090" creationId="{00000000-0000-0000-0000-000000000000}"/>
          </ac:spMkLst>
        </pc:spChg>
      </pc:sldChg>
      <pc:sldChg chg="mod modClrScheme chgLayout">
        <pc:chgData name="zeshan khan" userId="S::zeshan.khan@nu.edu.pk::860a7133-657c-43e7-a51a-16ddffe6fb40" providerId="AD" clId="Web-{DA884D4E-88B4-EF7B-4C96-D8E9C5DE4FCE}" dt="2023-08-20T14:08:18.467" v="0"/>
        <pc:sldMkLst>
          <pc:docMk/>
          <pc:sldMk cId="755842750" sldId="398"/>
        </pc:sldMkLst>
      </pc:sldChg>
      <pc:sldChg chg="mod modClrScheme chgLayout">
        <pc:chgData name="zeshan khan" userId="S::zeshan.khan@nu.edu.pk::860a7133-657c-43e7-a51a-16ddffe6fb40" providerId="AD" clId="Web-{DA884D4E-88B4-EF7B-4C96-D8E9C5DE4FCE}" dt="2023-08-20T14:08:18.467" v="0"/>
        <pc:sldMkLst>
          <pc:docMk/>
          <pc:sldMk cId="4230439818" sldId="399"/>
        </pc:sldMkLst>
      </pc:sldChg>
      <pc:sldChg chg="modSp mod modClrScheme chgLayout">
        <pc:chgData name="zeshan khan" userId="S::zeshan.khan@nu.edu.pk::860a7133-657c-43e7-a51a-16ddffe6fb40" providerId="AD" clId="Web-{DA884D4E-88B4-EF7B-4C96-D8E9C5DE4FCE}" dt="2023-08-20T14:33:44.359" v="281" actId="1076"/>
        <pc:sldMkLst>
          <pc:docMk/>
          <pc:sldMk cId="1897429184" sldId="402"/>
        </pc:sldMkLst>
        <pc:spChg chg="mod ord">
          <ac:chgData name="zeshan khan" userId="S::zeshan.khan@nu.edu.pk::860a7133-657c-43e7-a51a-16ddffe6fb40" providerId="AD" clId="Web-{DA884D4E-88B4-EF7B-4C96-D8E9C5DE4FCE}" dt="2023-08-20T14:08:18.467" v="0"/>
          <ac:spMkLst>
            <pc:docMk/>
            <pc:sldMk cId="1897429184" sldId="402"/>
            <ac:spMk id="2" creationId="{00000000-0000-0000-0000-000000000000}"/>
          </ac:spMkLst>
        </pc:spChg>
        <pc:spChg chg="mod">
          <ac:chgData name="zeshan khan" userId="S::zeshan.khan@nu.edu.pk::860a7133-657c-43e7-a51a-16ddffe6fb40" providerId="AD" clId="Web-{DA884D4E-88B4-EF7B-4C96-D8E9C5DE4FCE}" dt="2023-08-20T14:33:44.359" v="281" actId="1076"/>
          <ac:spMkLst>
            <pc:docMk/>
            <pc:sldMk cId="1897429184" sldId="402"/>
            <ac:spMk id="23554" creationId="{00000000-0000-0000-0000-000000000000}"/>
          </ac:spMkLst>
        </pc:spChg>
      </pc:sldChg>
      <pc:sldChg chg="modSp mod modClrScheme chgLayout">
        <pc:chgData name="zeshan khan" userId="S::zeshan.khan@nu.edu.pk::860a7133-657c-43e7-a51a-16ddffe6fb40" providerId="AD" clId="Web-{DA884D4E-88B4-EF7B-4C96-D8E9C5DE4FCE}" dt="2023-08-20T14:33:50.234" v="282" actId="1076"/>
        <pc:sldMkLst>
          <pc:docMk/>
          <pc:sldMk cId="838973488" sldId="403"/>
        </pc:sldMkLst>
        <pc:spChg chg="mod ord">
          <ac:chgData name="zeshan khan" userId="S::zeshan.khan@nu.edu.pk::860a7133-657c-43e7-a51a-16ddffe6fb40" providerId="AD" clId="Web-{DA884D4E-88B4-EF7B-4C96-D8E9C5DE4FCE}" dt="2023-08-20T14:08:18.467" v="0"/>
          <ac:spMkLst>
            <pc:docMk/>
            <pc:sldMk cId="838973488" sldId="403"/>
            <ac:spMk id="2" creationId="{00000000-0000-0000-0000-000000000000}"/>
          </ac:spMkLst>
        </pc:spChg>
        <pc:spChg chg="mod">
          <ac:chgData name="zeshan khan" userId="S::zeshan.khan@nu.edu.pk::860a7133-657c-43e7-a51a-16ddffe6fb40" providerId="AD" clId="Web-{DA884D4E-88B4-EF7B-4C96-D8E9C5DE4FCE}" dt="2023-08-20T14:33:50.234" v="282" actId="1076"/>
          <ac:spMkLst>
            <pc:docMk/>
            <pc:sldMk cId="838973488" sldId="403"/>
            <ac:spMk id="26626" creationId="{00000000-0000-0000-0000-000000000000}"/>
          </ac:spMkLst>
        </pc:spChg>
      </pc:sldChg>
      <pc:sldChg chg="modSp mod modClrScheme chgLayout">
        <pc:chgData name="zeshan khan" userId="S::zeshan.khan@nu.edu.pk::860a7133-657c-43e7-a51a-16ddffe6fb40" providerId="AD" clId="Web-{DA884D4E-88B4-EF7B-4C96-D8E9C5DE4FCE}" dt="2023-08-20T14:33:57.250" v="283" actId="1076"/>
        <pc:sldMkLst>
          <pc:docMk/>
          <pc:sldMk cId="700867068" sldId="404"/>
        </pc:sldMkLst>
        <pc:spChg chg="mod ord">
          <ac:chgData name="zeshan khan" userId="S::zeshan.khan@nu.edu.pk::860a7133-657c-43e7-a51a-16ddffe6fb40" providerId="AD" clId="Web-{DA884D4E-88B4-EF7B-4C96-D8E9C5DE4FCE}" dt="2023-08-20T14:08:18.467" v="0"/>
          <ac:spMkLst>
            <pc:docMk/>
            <pc:sldMk cId="700867068" sldId="404"/>
            <ac:spMk id="2" creationId="{00000000-0000-0000-0000-000000000000}"/>
          </ac:spMkLst>
        </pc:spChg>
        <pc:spChg chg="mod">
          <ac:chgData name="zeshan khan" userId="S::zeshan.khan@nu.edu.pk::860a7133-657c-43e7-a51a-16ddffe6fb40" providerId="AD" clId="Web-{DA884D4E-88B4-EF7B-4C96-D8E9C5DE4FCE}" dt="2023-08-20T14:33:57.250" v="283" actId="1076"/>
          <ac:spMkLst>
            <pc:docMk/>
            <pc:sldMk cId="700867068" sldId="404"/>
            <ac:spMk id="27672" creationId="{00000000-0000-0000-0000-000000000000}"/>
          </ac:spMkLst>
        </pc:spChg>
      </pc:sldChg>
      <pc:sldChg chg="modSp mod modClrScheme chgLayout">
        <pc:chgData name="zeshan khan" userId="S::zeshan.khan@nu.edu.pk::860a7133-657c-43e7-a51a-16ddffe6fb40" providerId="AD" clId="Web-{DA884D4E-88B4-EF7B-4C96-D8E9C5DE4FCE}" dt="2023-08-20T14:34:06.719" v="284" actId="1076"/>
        <pc:sldMkLst>
          <pc:docMk/>
          <pc:sldMk cId="2484621223" sldId="405"/>
        </pc:sldMkLst>
        <pc:spChg chg="mod ord">
          <ac:chgData name="zeshan khan" userId="S::zeshan.khan@nu.edu.pk::860a7133-657c-43e7-a51a-16ddffe6fb40" providerId="AD" clId="Web-{DA884D4E-88B4-EF7B-4C96-D8E9C5DE4FCE}" dt="2023-08-20T14:08:18.467" v="0"/>
          <ac:spMkLst>
            <pc:docMk/>
            <pc:sldMk cId="2484621223" sldId="405"/>
            <ac:spMk id="2" creationId="{00000000-0000-0000-0000-000000000000}"/>
          </ac:spMkLst>
        </pc:spChg>
        <pc:spChg chg="mod">
          <ac:chgData name="zeshan khan" userId="S::zeshan.khan@nu.edu.pk::860a7133-657c-43e7-a51a-16ddffe6fb40" providerId="AD" clId="Web-{DA884D4E-88B4-EF7B-4C96-D8E9C5DE4FCE}" dt="2023-08-20T14:34:06.719" v="284" actId="1076"/>
          <ac:spMkLst>
            <pc:docMk/>
            <pc:sldMk cId="2484621223" sldId="405"/>
            <ac:spMk id="28701" creationId="{00000000-0000-0000-0000-000000000000}"/>
          </ac:spMkLst>
        </pc:spChg>
      </pc:sldChg>
      <pc:sldChg chg="modSp mod modClrScheme chgLayout">
        <pc:chgData name="zeshan khan" userId="S::zeshan.khan@nu.edu.pk::860a7133-657c-43e7-a51a-16ddffe6fb40" providerId="AD" clId="Web-{DA884D4E-88B4-EF7B-4C96-D8E9C5DE4FCE}" dt="2023-08-20T14:34:13.938" v="285" actId="1076"/>
        <pc:sldMkLst>
          <pc:docMk/>
          <pc:sldMk cId="1816922801" sldId="406"/>
        </pc:sldMkLst>
        <pc:spChg chg="mod ord">
          <ac:chgData name="zeshan khan" userId="S::zeshan.khan@nu.edu.pk::860a7133-657c-43e7-a51a-16ddffe6fb40" providerId="AD" clId="Web-{DA884D4E-88B4-EF7B-4C96-D8E9C5DE4FCE}" dt="2023-08-20T14:08:18.467" v="0"/>
          <ac:spMkLst>
            <pc:docMk/>
            <pc:sldMk cId="1816922801" sldId="406"/>
            <ac:spMk id="2" creationId="{00000000-0000-0000-0000-000000000000}"/>
          </ac:spMkLst>
        </pc:spChg>
        <pc:spChg chg="mod">
          <ac:chgData name="zeshan khan" userId="S::zeshan.khan@nu.edu.pk::860a7133-657c-43e7-a51a-16ddffe6fb40" providerId="AD" clId="Web-{DA884D4E-88B4-EF7B-4C96-D8E9C5DE4FCE}" dt="2023-08-20T14:34:13.938" v="285" actId="1076"/>
          <ac:spMkLst>
            <pc:docMk/>
            <pc:sldMk cId="1816922801" sldId="406"/>
            <ac:spMk id="29698" creationId="{00000000-0000-0000-0000-000000000000}"/>
          </ac:spMkLst>
        </pc:spChg>
      </pc:sldChg>
      <pc:sldChg chg="modSp mod modClrScheme chgLayout">
        <pc:chgData name="zeshan khan" userId="S::zeshan.khan@nu.edu.pk::860a7133-657c-43e7-a51a-16ddffe6fb40" providerId="AD" clId="Web-{DA884D4E-88B4-EF7B-4C96-D8E9C5DE4FCE}" dt="2023-08-20T14:08:18.467" v="0"/>
        <pc:sldMkLst>
          <pc:docMk/>
          <pc:sldMk cId="1813018379" sldId="407"/>
        </pc:sldMkLst>
        <pc:spChg chg="mod ord">
          <ac:chgData name="zeshan khan" userId="S::zeshan.khan@nu.edu.pk::860a7133-657c-43e7-a51a-16ddffe6fb40" providerId="AD" clId="Web-{DA884D4E-88B4-EF7B-4C96-D8E9C5DE4FCE}" dt="2023-08-20T14:08:18.467" v="0"/>
          <ac:spMkLst>
            <pc:docMk/>
            <pc:sldMk cId="1813018379" sldId="407"/>
            <ac:spMk id="2" creationId="{00000000-0000-0000-0000-000000000000}"/>
          </ac:spMkLst>
        </pc:spChg>
      </pc:sldChg>
      <pc:sldChg chg="modSp mod modClrScheme chgLayout">
        <pc:chgData name="zeshan khan" userId="S::zeshan.khan@nu.edu.pk::860a7133-657c-43e7-a51a-16ddffe6fb40" providerId="AD" clId="Web-{DA884D4E-88B4-EF7B-4C96-D8E9C5DE4FCE}" dt="2023-08-20T14:08:18.467" v="0"/>
        <pc:sldMkLst>
          <pc:docMk/>
          <pc:sldMk cId="1027530925" sldId="408"/>
        </pc:sldMkLst>
        <pc:spChg chg="mod ord">
          <ac:chgData name="zeshan khan" userId="S::zeshan.khan@nu.edu.pk::860a7133-657c-43e7-a51a-16ddffe6fb40" providerId="AD" clId="Web-{DA884D4E-88B4-EF7B-4C96-D8E9C5DE4FCE}" dt="2023-08-20T14:08:18.467" v="0"/>
          <ac:spMkLst>
            <pc:docMk/>
            <pc:sldMk cId="1027530925" sldId="408"/>
            <ac:spMk id="2" creationId="{00000000-0000-0000-0000-000000000000}"/>
          </ac:spMkLst>
        </pc:spChg>
      </pc:sldChg>
      <pc:sldChg chg="modSp mod modClrScheme chgLayout">
        <pc:chgData name="zeshan khan" userId="S::zeshan.khan@nu.edu.pk::860a7133-657c-43e7-a51a-16ddffe6fb40" providerId="AD" clId="Web-{DA884D4E-88B4-EF7B-4C96-D8E9C5DE4FCE}" dt="2023-08-20T14:08:18.467" v="0"/>
        <pc:sldMkLst>
          <pc:docMk/>
          <pc:sldMk cId="327953289" sldId="409"/>
        </pc:sldMkLst>
        <pc:spChg chg="mod ord">
          <ac:chgData name="zeshan khan" userId="S::zeshan.khan@nu.edu.pk::860a7133-657c-43e7-a51a-16ddffe6fb40" providerId="AD" clId="Web-{DA884D4E-88B4-EF7B-4C96-D8E9C5DE4FCE}" dt="2023-08-20T14:08:18.467" v="0"/>
          <ac:spMkLst>
            <pc:docMk/>
            <pc:sldMk cId="327953289" sldId="409"/>
            <ac:spMk id="2" creationId="{00000000-0000-0000-0000-000000000000}"/>
          </ac:spMkLst>
        </pc:spChg>
      </pc:sldChg>
      <pc:sldChg chg="modSp mod modClrScheme chgLayout">
        <pc:chgData name="zeshan khan" userId="S::zeshan.khan@nu.edu.pk::860a7133-657c-43e7-a51a-16ddffe6fb40" providerId="AD" clId="Web-{DA884D4E-88B4-EF7B-4C96-D8E9C5DE4FCE}" dt="2023-08-20T14:08:18.467" v="0"/>
        <pc:sldMkLst>
          <pc:docMk/>
          <pc:sldMk cId="2734072691" sldId="410"/>
        </pc:sldMkLst>
        <pc:spChg chg="mod ord">
          <ac:chgData name="zeshan khan" userId="S::zeshan.khan@nu.edu.pk::860a7133-657c-43e7-a51a-16ddffe6fb40" providerId="AD" clId="Web-{DA884D4E-88B4-EF7B-4C96-D8E9C5DE4FCE}" dt="2023-08-20T14:08:18.467" v="0"/>
          <ac:spMkLst>
            <pc:docMk/>
            <pc:sldMk cId="2734072691" sldId="410"/>
            <ac:spMk id="2" creationId="{00000000-0000-0000-0000-000000000000}"/>
          </ac:spMkLst>
        </pc:spChg>
      </pc:sldChg>
      <pc:sldChg chg="modSp mod modClrScheme chgLayout">
        <pc:chgData name="zeshan khan" userId="S::zeshan.khan@nu.edu.pk::860a7133-657c-43e7-a51a-16ddffe6fb40" providerId="AD" clId="Web-{DA884D4E-88B4-EF7B-4C96-D8E9C5DE4FCE}" dt="2023-08-20T14:08:18.467" v="0"/>
        <pc:sldMkLst>
          <pc:docMk/>
          <pc:sldMk cId="617102491" sldId="413"/>
        </pc:sldMkLst>
        <pc:spChg chg="mod ord">
          <ac:chgData name="zeshan khan" userId="S::zeshan.khan@nu.edu.pk::860a7133-657c-43e7-a51a-16ddffe6fb40" providerId="AD" clId="Web-{DA884D4E-88B4-EF7B-4C96-D8E9C5DE4FCE}" dt="2023-08-20T14:08:18.467" v="0"/>
          <ac:spMkLst>
            <pc:docMk/>
            <pc:sldMk cId="617102491" sldId="413"/>
            <ac:spMk id="22530" creationId="{00000000-0000-0000-0000-000000000000}"/>
          </ac:spMkLst>
        </pc:spChg>
        <pc:spChg chg="mod ord">
          <ac:chgData name="zeshan khan" userId="S::zeshan.khan@nu.edu.pk::860a7133-657c-43e7-a51a-16ddffe6fb40" providerId="AD" clId="Web-{DA884D4E-88B4-EF7B-4C96-D8E9C5DE4FCE}" dt="2023-08-20T14:08:18.467" v="0"/>
          <ac:spMkLst>
            <pc:docMk/>
            <pc:sldMk cId="617102491" sldId="413"/>
            <ac:spMk id="22532" creationId="{00000000-0000-0000-0000-000000000000}"/>
          </ac:spMkLst>
        </pc:spChg>
        <pc:spChg chg="mod ord">
          <ac:chgData name="zeshan khan" userId="S::zeshan.khan@nu.edu.pk::860a7133-657c-43e7-a51a-16ddffe6fb40" providerId="AD" clId="Web-{DA884D4E-88B4-EF7B-4C96-D8E9C5DE4FCE}" dt="2023-08-20T14:08:18.467" v="0"/>
          <ac:spMkLst>
            <pc:docMk/>
            <pc:sldMk cId="617102491" sldId="413"/>
            <ac:spMk id="321538" creationId="{00000000-0000-0000-0000-000000000000}"/>
          </ac:spMkLst>
        </pc:spChg>
      </pc:sldChg>
      <pc:sldChg chg="modSp mod modClrScheme chgLayout">
        <pc:chgData name="zeshan khan" userId="S::zeshan.khan@nu.edu.pk::860a7133-657c-43e7-a51a-16ddffe6fb40" providerId="AD" clId="Web-{DA884D4E-88B4-EF7B-4C96-D8E9C5DE4FCE}" dt="2023-08-20T14:08:18.467" v="0"/>
        <pc:sldMkLst>
          <pc:docMk/>
          <pc:sldMk cId="2756476341" sldId="414"/>
        </pc:sldMkLst>
        <pc:spChg chg="mod ord">
          <ac:chgData name="zeshan khan" userId="S::zeshan.khan@nu.edu.pk::860a7133-657c-43e7-a51a-16ddffe6fb40" providerId="AD" clId="Web-{DA884D4E-88B4-EF7B-4C96-D8E9C5DE4FCE}" dt="2023-08-20T14:08:18.467" v="0"/>
          <ac:spMkLst>
            <pc:docMk/>
            <pc:sldMk cId="2756476341" sldId="414"/>
            <ac:spMk id="23554" creationId="{00000000-0000-0000-0000-000000000000}"/>
          </ac:spMkLst>
        </pc:spChg>
      </pc:sldChg>
      <pc:sldChg chg="mod modClrScheme chgLayout">
        <pc:chgData name="zeshan khan" userId="S::zeshan.khan@nu.edu.pk::860a7133-657c-43e7-a51a-16ddffe6fb40" providerId="AD" clId="Web-{DA884D4E-88B4-EF7B-4C96-D8E9C5DE4FCE}" dt="2023-08-20T14:08:18.467" v="0"/>
        <pc:sldMkLst>
          <pc:docMk/>
          <pc:sldMk cId="633289476" sldId="415"/>
        </pc:sldMkLst>
      </pc:sldChg>
      <pc:sldChg chg="mod modClrScheme chgLayout">
        <pc:chgData name="zeshan khan" userId="S::zeshan.khan@nu.edu.pk::860a7133-657c-43e7-a51a-16ddffe6fb40" providerId="AD" clId="Web-{DA884D4E-88B4-EF7B-4C96-D8E9C5DE4FCE}" dt="2023-08-20T14:08:18.467" v="0"/>
        <pc:sldMkLst>
          <pc:docMk/>
          <pc:sldMk cId="2328733713" sldId="416"/>
        </pc:sldMkLst>
      </pc:sldChg>
      <pc:sldChg chg="mod modClrScheme chgLayout">
        <pc:chgData name="zeshan khan" userId="S::zeshan.khan@nu.edu.pk::860a7133-657c-43e7-a51a-16ddffe6fb40" providerId="AD" clId="Web-{DA884D4E-88B4-EF7B-4C96-D8E9C5DE4FCE}" dt="2023-08-20T14:08:18.467" v="0"/>
        <pc:sldMkLst>
          <pc:docMk/>
          <pc:sldMk cId="1541154390" sldId="417"/>
        </pc:sldMkLst>
      </pc:sldChg>
      <pc:sldChg chg="mod modClrScheme chgLayout">
        <pc:chgData name="zeshan khan" userId="S::zeshan.khan@nu.edu.pk::860a7133-657c-43e7-a51a-16ddffe6fb40" providerId="AD" clId="Web-{DA884D4E-88B4-EF7B-4C96-D8E9C5DE4FCE}" dt="2023-08-20T14:08:18.467" v="0"/>
        <pc:sldMkLst>
          <pc:docMk/>
          <pc:sldMk cId="554476370" sldId="418"/>
        </pc:sldMkLst>
      </pc:sldChg>
      <pc:sldChg chg="mod modClrScheme chgLayout">
        <pc:chgData name="zeshan khan" userId="S::zeshan.khan@nu.edu.pk::860a7133-657c-43e7-a51a-16ddffe6fb40" providerId="AD" clId="Web-{DA884D4E-88B4-EF7B-4C96-D8E9C5DE4FCE}" dt="2023-08-20T14:08:18.467" v="0"/>
        <pc:sldMkLst>
          <pc:docMk/>
          <pc:sldMk cId="2072488686" sldId="419"/>
        </pc:sldMkLst>
      </pc:sldChg>
      <pc:sldChg chg="mod modClrScheme chgLayout">
        <pc:chgData name="zeshan khan" userId="S::zeshan.khan@nu.edu.pk::860a7133-657c-43e7-a51a-16ddffe6fb40" providerId="AD" clId="Web-{DA884D4E-88B4-EF7B-4C96-D8E9C5DE4FCE}" dt="2023-08-20T14:08:18.467" v="0"/>
        <pc:sldMkLst>
          <pc:docMk/>
          <pc:sldMk cId="653955408" sldId="420"/>
        </pc:sldMkLst>
      </pc:sldChg>
      <pc:sldChg chg="addSp modSp mod setBg modClrScheme chgLayout">
        <pc:chgData name="zeshan khan" userId="S::zeshan.khan@nu.edu.pk::860a7133-657c-43e7-a51a-16ddffe6fb40" providerId="AD" clId="Web-{DA884D4E-88B4-EF7B-4C96-D8E9C5DE4FCE}" dt="2023-08-20T14:09:25.594" v="22"/>
        <pc:sldMkLst>
          <pc:docMk/>
          <pc:sldMk cId="563434985" sldId="421"/>
        </pc:sldMkLst>
        <pc:spChg chg="mod ord">
          <ac:chgData name="zeshan khan" userId="S::zeshan.khan@nu.edu.pk::860a7133-657c-43e7-a51a-16ddffe6fb40" providerId="AD" clId="Web-{DA884D4E-88B4-EF7B-4C96-D8E9C5DE4FCE}" dt="2023-08-20T14:09:25.594" v="22"/>
          <ac:spMkLst>
            <pc:docMk/>
            <pc:sldMk cId="563434985" sldId="421"/>
            <ac:spMk id="19458" creationId="{00000000-0000-0000-0000-000000000000}"/>
          </ac:spMkLst>
        </pc:spChg>
        <pc:spChg chg="mod ord">
          <ac:chgData name="zeshan khan" userId="S::zeshan.khan@nu.edu.pk::860a7133-657c-43e7-a51a-16ddffe6fb40" providerId="AD" clId="Web-{DA884D4E-88B4-EF7B-4C96-D8E9C5DE4FCE}" dt="2023-08-20T14:09:25.594" v="22"/>
          <ac:spMkLst>
            <pc:docMk/>
            <pc:sldMk cId="563434985" sldId="421"/>
            <ac:spMk id="19459" creationId="{00000000-0000-0000-0000-000000000000}"/>
          </ac:spMkLst>
        </pc:spChg>
        <pc:spChg chg="add">
          <ac:chgData name="zeshan khan" userId="S::zeshan.khan@nu.edu.pk::860a7133-657c-43e7-a51a-16ddffe6fb40" providerId="AD" clId="Web-{DA884D4E-88B4-EF7B-4C96-D8E9C5DE4FCE}" dt="2023-08-20T14:09:25.594" v="22"/>
          <ac:spMkLst>
            <pc:docMk/>
            <pc:sldMk cId="563434985" sldId="421"/>
            <ac:spMk id="19465" creationId="{1A44C337-3893-4B29-A265-B1329150B6AA}"/>
          </ac:spMkLst>
        </pc:spChg>
        <pc:spChg chg="add">
          <ac:chgData name="zeshan khan" userId="S::zeshan.khan@nu.edu.pk::860a7133-657c-43e7-a51a-16ddffe6fb40" providerId="AD" clId="Web-{DA884D4E-88B4-EF7B-4C96-D8E9C5DE4FCE}" dt="2023-08-20T14:09:25.594" v="22"/>
          <ac:spMkLst>
            <pc:docMk/>
            <pc:sldMk cId="563434985" sldId="421"/>
            <ac:spMk id="19495" creationId="{AA5CD610-ED7C-4CED-A9A1-174432C88AF8}"/>
          </ac:spMkLst>
        </pc:spChg>
        <pc:spChg chg="add">
          <ac:chgData name="zeshan khan" userId="S::zeshan.khan@nu.edu.pk::860a7133-657c-43e7-a51a-16ddffe6fb40" providerId="AD" clId="Web-{DA884D4E-88B4-EF7B-4C96-D8E9C5DE4FCE}" dt="2023-08-20T14:09:25.594" v="22"/>
          <ac:spMkLst>
            <pc:docMk/>
            <pc:sldMk cId="563434985" sldId="421"/>
            <ac:spMk id="19497" creationId="{0C4379BF-8C7A-480A-BC36-DA55D92A9356}"/>
          </ac:spMkLst>
        </pc:spChg>
        <pc:grpChg chg="add">
          <ac:chgData name="zeshan khan" userId="S::zeshan.khan@nu.edu.pk::860a7133-657c-43e7-a51a-16ddffe6fb40" providerId="AD" clId="Web-{DA884D4E-88B4-EF7B-4C96-D8E9C5DE4FCE}" dt="2023-08-20T14:09:25.594" v="22"/>
          <ac:grpSpMkLst>
            <pc:docMk/>
            <pc:sldMk cId="563434985" sldId="421"/>
            <ac:grpSpMk id="19467" creationId="{81E0B358-1267-4844-8B3D-B7A279B4175A}"/>
          </ac:grpSpMkLst>
        </pc:grpChg>
        <pc:grpChg chg="add">
          <ac:chgData name="zeshan khan" userId="S::zeshan.khan@nu.edu.pk::860a7133-657c-43e7-a51a-16ddffe6fb40" providerId="AD" clId="Web-{DA884D4E-88B4-EF7B-4C96-D8E9C5DE4FCE}" dt="2023-08-20T14:09:25.594" v="22"/>
          <ac:grpSpMkLst>
            <pc:docMk/>
            <pc:sldMk cId="563434985" sldId="421"/>
            <ac:grpSpMk id="19481" creationId="{AF44CA9C-80E8-44E1-A79C-D6EBFC73BCA0}"/>
          </ac:grpSpMkLst>
        </pc:grpChg>
        <pc:picChg chg="add">
          <ac:chgData name="zeshan khan" userId="S::zeshan.khan@nu.edu.pk::860a7133-657c-43e7-a51a-16ddffe6fb40" providerId="AD" clId="Web-{DA884D4E-88B4-EF7B-4C96-D8E9C5DE4FCE}" dt="2023-08-20T14:09:25.594" v="22"/>
          <ac:picMkLst>
            <pc:docMk/>
            <pc:sldMk cId="563434985" sldId="421"/>
            <ac:picMk id="19461" creationId="{ED861F93-36AF-8402-A8D9-C4739E69A9E8}"/>
          </ac:picMkLst>
        </pc:picChg>
      </pc:sldChg>
      <pc:sldChg chg="modSp mod modClrScheme chgLayout">
        <pc:chgData name="zeshan khan" userId="S::zeshan.khan@nu.edu.pk::860a7133-657c-43e7-a51a-16ddffe6fb40" providerId="AD" clId="Web-{DA884D4E-88B4-EF7B-4C96-D8E9C5DE4FCE}" dt="2023-08-20T14:08:18.467" v="0"/>
        <pc:sldMkLst>
          <pc:docMk/>
          <pc:sldMk cId="249554046" sldId="422"/>
        </pc:sldMkLst>
        <pc:spChg chg="mod ord">
          <ac:chgData name="zeshan khan" userId="S::zeshan.khan@nu.edu.pk::860a7133-657c-43e7-a51a-16ddffe6fb40" providerId="AD" clId="Web-{DA884D4E-88B4-EF7B-4C96-D8E9C5DE4FCE}" dt="2023-08-20T14:08:18.467" v="0"/>
          <ac:spMkLst>
            <pc:docMk/>
            <pc:sldMk cId="249554046" sldId="422"/>
            <ac:spMk id="21506" creationId="{00000000-0000-0000-0000-000000000000}"/>
          </ac:spMkLst>
        </pc:spChg>
      </pc:sldChg>
      <pc:sldChg chg="addSp delSp modSp mod modClrScheme chgLayout">
        <pc:chgData name="zeshan khan" userId="S::zeshan.khan@nu.edu.pk::860a7133-657c-43e7-a51a-16ddffe6fb40" providerId="AD" clId="Web-{DA884D4E-88B4-EF7B-4C96-D8E9C5DE4FCE}" dt="2023-08-20T14:09:54.549" v="25" actId="14100"/>
        <pc:sldMkLst>
          <pc:docMk/>
          <pc:sldMk cId="1279526910" sldId="423"/>
        </pc:sldMkLst>
        <pc:spChg chg="mod ord">
          <ac:chgData name="zeshan khan" userId="S::zeshan.khan@nu.edu.pk::860a7133-657c-43e7-a51a-16ddffe6fb40" providerId="AD" clId="Web-{DA884D4E-88B4-EF7B-4C96-D8E9C5DE4FCE}" dt="2023-08-20T14:08:18.467" v="0"/>
          <ac:spMkLst>
            <pc:docMk/>
            <pc:sldMk cId="1279526910" sldId="423"/>
            <ac:spMk id="21506" creationId="{00000000-0000-0000-0000-000000000000}"/>
          </ac:spMkLst>
        </pc:spChg>
        <pc:spChg chg="del mod ord">
          <ac:chgData name="zeshan khan" userId="S::zeshan.khan@nu.edu.pk::860a7133-657c-43e7-a51a-16ddffe6fb40" providerId="AD" clId="Web-{DA884D4E-88B4-EF7B-4C96-D8E9C5DE4FCE}" dt="2023-08-20T14:09:43.345" v="23"/>
          <ac:spMkLst>
            <pc:docMk/>
            <pc:sldMk cId="1279526910" sldId="423"/>
            <ac:spMk id="21508" creationId="{00000000-0000-0000-0000-000000000000}"/>
          </ac:spMkLst>
        </pc:spChg>
        <pc:graphicFrameChg chg="add">
          <ac:chgData name="zeshan khan" userId="S::zeshan.khan@nu.edu.pk::860a7133-657c-43e7-a51a-16ddffe6fb40" providerId="AD" clId="Web-{DA884D4E-88B4-EF7B-4C96-D8E9C5DE4FCE}" dt="2023-08-20T14:09:43.345" v="23"/>
          <ac:graphicFrameMkLst>
            <pc:docMk/>
            <pc:sldMk cId="1279526910" sldId="423"/>
            <ac:graphicFrameMk id="21513" creationId="{2BD53775-F975-D0EF-8644-D7CC76034E2F}"/>
          </ac:graphicFrameMkLst>
        </pc:graphicFrameChg>
        <pc:picChg chg="mod">
          <ac:chgData name="zeshan khan" userId="S::zeshan.khan@nu.edu.pk::860a7133-657c-43e7-a51a-16ddffe6fb40" providerId="AD" clId="Web-{DA884D4E-88B4-EF7B-4C96-D8E9C5DE4FCE}" dt="2023-08-20T14:09:54.549" v="25" actId="14100"/>
          <ac:picMkLst>
            <pc:docMk/>
            <pc:sldMk cId="1279526910" sldId="423"/>
            <ac:picMk id="21507" creationId="{00000000-0000-0000-0000-000000000000}"/>
          </ac:picMkLst>
        </pc:picChg>
      </pc:sldChg>
      <pc:sldChg chg="addSp modSp mod setBg modClrScheme chgLayout">
        <pc:chgData name="zeshan khan" userId="S::zeshan.khan@nu.edu.pk::860a7133-657c-43e7-a51a-16ddffe6fb40" providerId="AD" clId="Web-{DA884D4E-88B4-EF7B-4C96-D8E9C5DE4FCE}" dt="2023-08-20T14:10:50.613" v="33" actId="20577"/>
        <pc:sldMkLst>
          <pc:docMk/>
          <pc:sldMk cId="1126394280" sldId="424"/>
        </pc:sldMkLst>
        <pc:spChg chg="mod ord">
          <ac:chgData name="zeshan khan" userId="S::zeshan.khan@nu.edu.pk::860a7133-657c-43e7-a51a-16ddffe6fb40" providerId="AD" clId="Web-{DA884D4E-88B4-EF7B-4C96-D8E9C5DE4FCE}" dt="2023-08-20T14:10:50.613" v="33" actId="20577"/>
          <ac:spMkLst>
            <pc:docMk/>
            <pc:sldMk cId="1126394280" sldId="424"/>
            <ac:spMk id="23554" creationId="{00000000-0000-0000-0000-000000000000}"/>
          </ac:spMkLst>
        </pc:spChg>
        <pc:spChg chg="mod ord">
          <ac:chgData name="zeshan khan" userId="S::zeshan.khan@nu.edu.pk::860a7133-657c-43e7-a51a-16ddffe6fb40" providerId="AD" clId="Web-{DA884D4E-88B4-EF7B-4C96-D8E9C5DE4FCE}" dt="2023-08-20T14:10:14.284" v="29"/>
          <ac:spMkLst>
            <pc:docMk/>
            <pc:sldMk cId="1126394280" sldId="424"/>
            <ac:spMk id="23555" creationId="{00000000-0000-0000-0000-000000000000}"/>
          </ac:spMkLst>
        </pc:spChg>
        <pc:spChg chg="add">
          <ac:chgData name="zeshan khan" userId="S::zeshan.khan@nu.edu.pk::860a7133-657c-43e7-a51a-16ddffe6fb40" providerId="AD" clId="Web-{DA884D4E-88B4-EF7B-4C96-D8E9C5DE4FCE}" dt="2023-08-20T14:10:14.284" v="29"/>
          <ac:spMkLst>
            <pc:docMk/>
            <pc:sldMk cId="1126394280" sldId="424"/>
            <ac:spMk id="23561" creationId="{A3D9AEEE-1CCD-43C0-BA3E-16D60A6E23C0}"/>
          </ac:spMkLst>
        </pc:spChg>
        <pc:spChg chg="add">
          <ac:chgData name="zeshan khan" userId="S::zeshan.khan@nu.edu.pk::860a7133-657c-43e7-a51a-16ddffe6fb40" providerId="AD" clId="Web-{DA884D4E-88B4-EF7B-4C96-D8E9C5DE4FCE}" dt="2023-08-20T14:10:14.284" v="29"/>
          <ac:spMkLst>
            <pc:docMk/>
            <pc:sldMk cId="1126394280" sldId="424"/>
            <ac:spMk id="23563" creationId="{60F880A6-33D3-4EEC-A780-B73559B9F24C}"/>
          </ac:spMkLst>
        </pc:spChg>
        <pc:spChg chg="add">
          <ac:chgData name="zeshan khan" userId="S::zeshan.khan@nu.edu.pk::860a7133-657c-43e7-a51a-16ddffe6fb40" providerId="AD" clId="Web-{DA884D4E-88B4-EF7B-4C96-D8E9C5DE4FCE}" dt="2023-08-20T14:10:14.284" v="29"/>
          <ac:spMkLst>
            <pc:docMk/>
            <pc:sldMk cId="1126394280" sldId="424"/>
            <ac:spMk id="23565" creationId="{2C6246ED-0535-4496-A8F6-1E80CC4EB853}"/>
          </ac:spMkLst>
        </pc:spChg>
        <pc:picChg chg="mod">
          <ac:chgData name="zeshan khan" userId="S::zeshan.khan@nu.edu.pk::860a7133-657c-43e7-a51a-16ddffe6fb40" providerId="AD" clId="Web-{DA884D4E-88B4-EF7B-4C96-D8E9C5DE4FCE}" dt="2023-08-20T14:10:18.815" v="30" actId="1076"/>
          <ac:picMkLst>
            <pc:docMk/>
            <pc:sldMk cId="1126394280" sldId="424"/>
            <ac:picMk id="23556" creationId="{00000000-0000-0000-0000-000000000000}"/>
          </ac:picMkLst>
        </pc:picChg>
      </pc:sldChg>
      <pc:sldChg chg="addSp delSp modSp mod setBg modClrScheme chgLayout">
        <pc:chgData name="zeshan khan" userId="S::zeshan.khan@nu.edu.pk::860a7133-657c-43e7-a51a-16ddffe6fb40" providerId="AD" clId="Web-{DA884D4E-88B4-EF7B-4C96-D8E9C5DE4FCE}" dt="2023-08-20T14:10:03.986" v="28"/>
        <pc:sldMkLst>
          <pc:docMk/>
          <pc:sldMk cId="1813269516" sldId="425"/>
        </pc:sldMkLst>
        <pc:spChg chg="mod ord">
          <ac:chgData name="zeshan khan" userId="S::zeshan.khan@nu.edu.pk::860a7133-657c-43e7-a51a-16ddffe6fb40" providerId="AD" clId="Web-{DA884D4E-88B4-EF7B-4C96-D8E9C5DE4FCE}" dt="2023-08-20T14:10:03.986" v="28"/>
          <ac:spMkLst>
            <pc:docMk/>
            <pc:sldMk cId="1813269516" sldId="425"/>
            <ac:spMk id="27650" creationId="{00000000-0000-0000-0000-000000000000}"/>
          </ac:spMkLst>
        </pc:spChg>
        <pc:spChg chg="mod ord">
          <ac:chgData name="zeshan khan" userId="S::zeshan.khan@nu.edu.pk::860a7133-657c-43e7-a51a-16ddffe6fb40" providerId="AD" clId="Web-{DA884D4E-88B4-EF7B-4C96-D8E9C5DE4FCE}" dt="2023-08-20T14:10:03.986" v="28"/>
          <ac:spMkLst>
            <pc:docMk/>
            <pc:sldMk cId="1813269516" sldId="425"/>
            <ac:spMk id="27651" creationId="{00000000-0000-0000-0000-000000000000}"/>
          </ac:spMkLst>
        </pc:spChg>
        <pc:spChg chg="add del">
          <ac:chgData name="zeshan khan" userId="S::zeshan.khan@nu.edu.pk::860a7133-657c-43e7-a51a-16ddffe6fb40" providerId="AD" clId="Web-{DA884D4E-88B4-EF7B-4C96-D8E9C5DE4FCE}" dt="2023-08-20T14:10:03.986" v="27"/>
          <ac:spMkLst>
            <pc:docMk/>
            <pc:sldMk cId="1813269516" sldId="425"/>
            <ac:spMk id="27657" creationId="{E491B121-12B5-4977-A064-636AB0B9B0BD}"/>
          </ac:spMkLst>
        </pc:spChg>
        <pc:spChg chg="add del">
          <ac:chgData name="zeshan khan" userId="S::zeshan.khan@nu.edu.pk::860a7133-657c-43e7-a51a-16ddffe6fb40" providerId="AD" clId="Web-{DA884D4E-88B4-EF7B-4C96-D8E9C5DE4FCE}" dt="2023-08-20T14:10:03.986" v="27"/>
          <ac:spMkLst>
            <pc:docMk/>
            <pc:sldMk cId="1813269516" sldId="425"/>
            <ac:spMk id="27659" creationId="{2ED05F70-AB3E-4472-B26B-EFE6A5A59BC8}"/>
          </ac:spMkLst>
        </pc:spChg>
        <pc:spChg chg="add del">
          <ac:chgData name="zeshan khan" userId="S::zeshan.khan@nu.edu.pk::860a7133-657c-43e7-a51a-16ddffe6fb40" providerId="AD" clId="Web-{DA884D4E-88B4-EF7B-4C96-D8E9C5DE4FCE}" dt="2023-08-20T14:10:03.986" v="27"/>
          <ac:spMkLst>
            <pc:docMk/>
            <pc:sldMk cId="1813269516" sldId="425"/>
            <ac:spMk id="27661" creationId="{21F6BE39-9E37-45F0-B10C-92305CFB7C77}"/>
          </ac:spMkLst>
        </pc:spChg>
        <pc:picChg chg="mod">
          <ac:chgData name="zeshan khan" userId="S::zeshan.khan@nu.edu.pk::860a7133-657c-43e7-a51a-16ddffe6fb40" providerId="AD" clId="Web-{DA884D4E-88B4-EF7B-4C96-D8E9C5DE4FCE}" dt="2023-08-20T14:10:03.986" v="28"/>
          <ac:picMkLst>
            <pc:docMk/>
            <pc:sldMk cId="1813269516" sldId="425"/>
            <ac:picMk id="27652" creationId="{00000000-0000-0000-0000-000000000000}"/>
          </ac:picMkLst>
        </pc:picChg>
      </pc:sldChg>
      <pc:sldChg chg="addSp modSp mod setBg modClrScheme chgLayout">
        <pc:chgData name="zeshan khan" userId="S::zeshan.khan@nu.edu.pk::860a7133-657c-43e7-a51a-16ddffe6fb40" providerId="AD" clId="Web-{DA884D4E-88B4-EF7B-4C96-D8E9C5DE4FCE}" dt="2023-08-20T14:10:56.082" v="36" actId="20577"/>
        <pc:sldMkLst>
          <pc:docMk/>
          <pc:sldMk cId="2584117614" sldId="426"/>
        </pc:sldMkLst>
        <pc:spChg chg="mod ord">
          <ac:chgData name="zeshan khan" userId="S::zeshan.khan@nu.edu.pk::860a7133-657c-43e7-a51a-16ddffe6fb40" providerId="AD" clId="Web-{DA884D4E-88B4-EF7B-4C96-D8E9C5DE4FCE}" dt="2023-08-20T14:10:56.082" v="36" actId="20577"/>
          <ac:spMkLst>
            <pc:docMk/>
            <pc:sldMk cId="2584117614" sldId="426"/>
            <ac:spMk id="29698" creationId="{00000000-0000-0000-0000-000000000000}"/>
          </ac:spMkLst>
        </pc:spChg>
        <pc:spChg chg="mod ord">
          <ac:chgData name="zeshan khan" userId="S::zeshan.khan@nu.edu.pk::860a7133-657c-43e7-a51a-16ddffe6fb40" providerId="AD" clId="Web-{DA884D4E-88B4-EF7B-4C96-D8E9C5DE4FCE}" dt="2023-08-20T14:10:35.519" v="31"/>
          <ac:spMkLst>
            <pc:docMk/>
            <pc:sldMk cId="2584117614" sldId="426"/>
            <ac:spMk id="29699" creationId="{00000000-0000-0000-0000-000000000000}"/>
          </ac:spMkLst>
        </pc:spChg>
        <pc:spChg chg="add">
          <ac:chgData name="zeshan khan" userId="S::zeshan.khan@nu.edu.pk::860a7133-657c-43e7-a51a-16ddffe6fb40" providerId="AD" clId="Web-{DA884D4E-88B4-EF7B-4C96-D8E9C5DE4FCE}" dt="2023-08-20T14:10:35.519" v="31"/>
          <ac:spMkLst>
            <pc:docMk/>
            <pc:sldMk cId="2584117614" sldId="426"/>
            <ac:spMk id="29704" creationId="{0A46F010-D160-4609-8979-FFD8C1EA6C43}"/>
          </ac:spMkLst>
        </pc:spChg>
        <pc:spChg chg="add">
          <ac:chgData name="zeshan khan" userId="S::zeshan.khan@nu.edu.pk::860a7133-657c-43e7-a51a-16ddffe6fb40" providerId="AD" clId="Web-{DA884D4E-88B4-EF7B-4C96-D8E9C5DE4FCE}" dt="2023-08-20T14:10:35.519" v="31"/>
          <ac:spMkLst>
            <pc:docMk/>
            <pc:sldMk cId="2584117614" sldId="426"/>
            <ac:spMk id="29706" creationId="{81B8C4F6-C3AC-4C94-8EC7-E4F7B7E9CDB6}"/>
          </ac:spMkLst>
        </pc:spChg>
        <pc:spChg chg="add">
          <ac:chgData name="zeshan khan" userId="S::zeshan.khan@nu.edu.pk::860a7133-657c-43e7-a51a-16ddffe6fb40" providerId="AD" clId="Web-{DA884D4E-88B4-EF7B-4C96-D8E9C5DE4FCE}" dt="2023-08-20T14:10:35.519" v="31"/>
          <ac:spMkLst>
            <pc:docMk/>
            <pc:sldMk cId="2584117614" sldId="426"/>
            <ac:spMk id="29736" creationId="{91328346-8BAD-4616-B50B-5CFDA5648D6A}"/>
          </ac:spMkLst>
        </pc:spChg>
        <pc:grpChg chg="add">
          <ac:chgData name="zeshan khan" userId="S::zeshan.khan@nu.edu.pk::860a7133-657c-43e7-a51a-16ddffe6fb40" providerId="AD" clId="Web-{DA884D4E-88B4-EF7B-4C96-D8E9C5DE4FCE}" dt="2023-08-20T14:10:35.519" v="31"/>
          <ac:grpSpMkLst>
            <pc:docMk/>
            <pc:sldMk cId="2584117614" sldId="426"/>
            <ac:grpSpMk id="29708" creationId="{0B789310-9859-4942-98C8-3D2F12AAAE73}"/>
          </ac:grpSpMkLst>
        </pc:grpChg>
        <pc:grpChg chg="add">
          <ac:chgData name="zeshan khan" userId="S::zeshan.khan@nu.edu.pk::860a7133-657c-43e7-a51a-16ddffe6fb40" providerId="AD" clId="Web-{DA884D4E-88B4-EF7B-4C96-D8E9C5DE4FCE}" dt="2023-08-20T14:10:35.519" v="31"/>
          <ac:grpSpMkLst>
            <pc:docMk/>
            <pc:sldMk cId="2584117614" sldId="426"/>
            <ac:grpSpMk id="29722" creationId="{6F1CEC7A-E419-4950-AA57-B00546C29CAF}"/>
          </ac:grpSpMkLst>
        </pc:grpChg>
      </pc:sldChg>
      <pc:sldChg chg="addSp delSp modSp mod setBg modClrScheme addAnim chgLayout">
        <pc:chgData name="zeshan khan" userId="S::zeshan.khan@nu.edu.pk::860a7133-657c-43e7-a51a-16ddffe6fb40" providerId="AD" clId="Web-{DA884D4E-88B4-EF7B-4C96-D8E9C5DE4FCE}" dt="2023-08-20T14:12:15.570" v="54"/>
        <pc:sldMkLst>
          <pc:docMk/>
          <pc:sldMk cId="51589695" sldId="427"/>
        </pc:sldMkLst>
        <pc:spChg chg="mod ord">
          <ac:chgData name="zeshan khan" userId="S::zeshan.khan@nu.edu.pk::860a7133-657c-43e7-a51a-16ddffe6fb40" providerId="AD" clId="Web-{DA884D4E-88B4-EF7B-4C96-D8E9C5DE4FCE}" dt="2023-08-20T14:12:15.570" v="53"/>
          <ac:spMkLst>
            <pc:docMk/>
            <pc:sldMk cId="51589695" sldId="427"/>
            <ac:spMk id="31746" creationId="{00000000-0000-0000-0000-000000000000}"/>
          </ac:spMkLst>
        </pc:spChg>
        <pc:spChg chg="mod">
          <ac:chgData name="zeshan khan" userId="S::zeshan.khan@nu.edu.pk::860a7133-657c-43e7-a51a-16ddffe6fb40" providerId="AD" clId="Web-{DA884D4E-88B4-EF7B-4C96-D8E9C5DE4FCE}" dt="2023-08-20T14:11:30.068" v="42" actId="20577"/>
          <ac:spMkLst>
            <pc:docMk/>
            <pc:sldMk cId="51589695" sldId="427"/>
            <ac:spMk id="31751" creationId="{00000000-0000-0000-0000-000000000000}"/>
          </ac:spMkLst>
        </pc:spChg>
        <pc:spChg chg="add">
          <ac:chgData name="zeshan khan" userId="S::zeshan.khan@nu.edu.pk::860a7133-657c-43e7-a51a-16ddffe6fb40" providerId="AD" clId="Web-{DA884D4E-88B4-EF7B-4C96-D8E9C5DE4FCE}" dt="2023-08-20T14:12:15.570" v="53"/>
          <ac:spMkLst>
            <pc:docMk/>
            <pc:sldMk cId="51589695" sldId="427"/>
            <ac:spMk id="31781" creationId="{DE91395A-2D18-4AF6-A0AC-AAA7189FED11}"/>
          </ac:spMkLst>
        </pc:spChg>
        <pc:spChg chg="add">
          <ac:chgData name="zeshan khan" userId="S::zeshan.khan@nu.edu.pk::860a7133-657c-43e7-a51a-16ddffe6fb40" providerId="AD" clId="Web-{DA884D4E-88B4-EF7B-4C96-D8E9C5DE4FCE}" dt="2023-08-20T14:12:15.570" v="53"/>
          <ac:spMkLst>
            <pc:docMk/>
            <pc:sldMk cId="51589695" sldId="427"/>
            <ac:spMk id="31783" creationId="{7BD08880-457D-4C62-A3B5-6A9B0878C7E9}"/>
          </ac:spMkLst>
        </pc:spChg>
        <pc:grpChg chg="del">
          <ac:chgData name="zeshan khan" userId="S::zeshan.khan@nu.edu.pk::860a7133-657c-43e7-a51a-16ddffe6fb40" providerId="AD" clId="Web-{DA884D4E-88B4-EF7B-4C96-D8E9C5DE4FCE}" dt="2023-08-20T14:11:42.209" v="46"/>
          <ac:grpSpMkLst>
            <pc:docMk/>
            <pc:sldMk cId="51589695" sldId="427"/>
            <ac:grpSpMk id="31747" creationId="{00000000-0000-0000-0000-000000000000}"/>
          </ac:grpSpMkLst>
        </pc:grpChg>
        <pc:grpChg chg="del">
          <ac:chgData name="zeshan khan" userId="S::zeshan.khan@nu.edu.pk::860a7133-657c-43e7-a51a-16ddffe6fb40" providerId="AD" clId="Web-{DA884D4E-88B4-EF7B-4C96-D8E9C5DE4FCE}" dt="2023-08-20T14:11:31.131" v="43"/>
          <ac:grpSpMkLst>
            <pc:docMk/>
            <pc:sldMk cId="51589695" sldId="427"/>
            <ac:grpSpMk id="31749" creationId="{00000000-0000-0000-0000-000000000000}"/>
          </ac:grpSpMkLst>
        </pc:grpChg>
        <pc:grpChg chg="add">
          <ac:chgData name="zeshan khan" userId="S::zeshan.khan@nu.edu.pk::860a7133-657c-43e7-a51a-16ddffe6fb40" providerId="AD" clId="Web-{DA884D4E-88B4-EF7B-4C96-D8E9C5DE4FCE}" dt="2023-08-20T14:12:15.570" v="53"/>
          <ac:grpSpMkLst>
            <pc:docMk/>
            <pc:sldMk cId="51589695" sldId="427"/>
            <ac:grpSpMk id="31753" creationId="{7398C59F-5A18-487B-91D6-B955AACF2E50}"/>
          </ac:grpSpMkLst>
        </pc:grpChg>
        <pc:grpChg chg="add">
          <ac:chgData name="zeshan khan" userId="S::zeshan.khan@nu.edu.pk::860a7133-657c-43e7-a51a-16ddffe6fb40" providerId="AD" clId="Web-{DA884D4E-88B4-EF7B-4C96-D8E9C5DE4FCE}" dt="2023-08-20T14:12:15.570" v="53"/>
          <ac:grpSpMkLst>
            <pc:docMk/>
            <pc:sldMk cId="51589695" sldId="427"/>
            <ac:grpSpMk id="31767" creationId="{520234FB-542E-4550-9C2F-1B56FD41A1CA}"/>
          </ac:grpSpMkLst>
        </pc:grpChg>
        <pc:picChg chg="mod">
          <ac:chgData name="zeshan khan" userId="S::zeshan.khan@nu.edu.pk::860a7133-657c-43e7-a51a-16ddffe6fb40" providerId="AD" clId="Web-{DA884D4E-88B4-EF7B-4C96-D8E9C5DE4FCE}" dt="2023-08-20T14:12:15.570" v="53"/>
          <ac:picMkLst>
            <pc:docMk/>
            <pc:sldMk cId="51589695" sldId="427"/>
            <ac:picMk id="31748" creationId="{00000000-0000-0000-0000-000000000000}"/>
          </ac:picMkLst>
        </pc:picChg>
      </pc:sldChg>
      <pc:sldChg chg="addSp delSp modSp mod setBg modClrScheme chgLayout">
        <pc:chgData name="zeshan khan" userId="S::zeshan.khan@nu.edu.pk::860a7133-657c-43e7-a51a-16ddffe6fb40" providerId="AD" clId="Web-{DA884D4E-88B4-EF7B-4C96-D8E9C5DE4FCE}" dt="2023-08-20T14:12:59.181" v="61"/>
        <pc:sldMkLst>
          <pc:docMk/>
          <pc:sldMk cId="1472468727" sldId="428"/>
        </pc:sldMkLst>
        <pc:spChg chg="mod">
          <ac:chgData name="zeshan khan" userId="S::zeshan.khan@nu.edu.pk::860a7133-657c-43e7-a51a-16ddffe6fb40" providerId="AD" clId="Web-{DA884D4E-88B4-EF7B-4C96-D8E9C5DE4FCE}" dt="2023-08-20T14:12:59.181" v="61"/>
          <ac:spMkLst>
            <pc:docMk/>
            <pc:sldMk cId="1472468727" sldId="428"/>
            <ac:spMk id="2" creationId="{00000000-0000-0000-0000-000000000000}"/>
          </ac:spMkLst>
        </pc:spChg>
        <pc:spChg chg="mod ord">
          <ac:chgData name="zeshan khan" userId="S::zeshan.khan@nu.edu.pk::860a7133-657c-43e7-a51a-16ddffe6fb40" providerId="AD" clId="Web-{DA884D4E-88B4-EF7B-4C96-D8E9C5DE4FCE}" dt="2023-08-20T14:12:59.181" v="61"/>
          <ac:spMkLst>
            <pc:docMk/>
            <pc:sldMk cId="1472468727" sldId="428"/>
            <ac:spMk id="33794" creationId="{00000000-0000-0000-0000-000000000000}"/>
          </ac:spMkLst>
        </pc:spChg>
        <pc:spChg chg="del topLvl">
          <ac:chgData name="zeshan khan" userId="S::zeshan.khan@nu.edu.pk::860a7133-657c-43e7-a51a-16ddffe6fb40" providerId="AD" clId="Web-{DA884D4E-88B4-EF7B-4C96-D8E9C5DE4FCE}" dt="2023-08-20T14:12:51.337" v="60"/>
          <ac:spMkLst>
            <pc:docMk/>
            <pc:sldMk cId="1472468727" sldId="428"/>
            <ac:spMk id="33798" creationId="{00000000-0000-0000-0000-000000000000}"/>
          </ac:spMkLst>
        </pc:spChg>
        <pc:spChg chg="add">
          <ac:chgData name="zeshan khan" userId="S::zeshan.khan@nu.edu.pk::860a7133-657c-43e7-a51a-16ddffe6fb40" providerId="AD" clId="Web-{DA884D4E-88B4-EF7B-4C96-D8E9C5DE4FCE}" dt="2023-08-20T14:12:59.181" v="61"/>
          <ac:spMkLst>
            <pc:docMk/>
            <pc:sldMk cId="1472468727" sldId="428"/>
            <ac:spMk id="33830" creationId="{A84F153B-2093-4171-BD2D-1631695C9B80}"/>
          </ac:spMkLst>
        </pc:spChg>
        <pc:spChg chg="add">
          <ac:chgData name="zeshan khan" userId="S::zeshan.khan@nu.edu.pk::860a7133-657c-43e7-a51a-16ddffe6fb40" providerId="AD" clId="Web-{DA884D4E-88B4-EF7B-4C96-D8E9C5DE4FCE}" dt="2023-08-20T14:12:59.181" v="61"/>
          <ac:spMkLst>
            <pc:docMk/>
            <pc:sldMk cId="1472468727" sldId="428"/>
            <ac:spMk id="33832" creationId="{99499096-7355-478E-8CCB-A47EA1B7970A}"/>
          </ac:spMkLst>
        </pc:spChg>
        <pc:spChg chg="add">
          <ac:chgData name="zeshan khan" userId="S::zeshan.khan@nu.edu.pk::860a7133-657c-43e7-a51a-16ddffe6fb40" providerId="AD" clId="Web-{DA884D4E-88B4-EF7B-4C96-D8E9C5DE4FCE}" dt="2023-08-20T14:12:59.181" v="61"/>
          <ac:spMkLst>
            <pc:docMk/>
            <pc:sldMk cId="1472468727" sldId="428"/>
            <ac:spMk id="33834" creationId="{B5898079-081F-4617-AC6B-4290266737B3}"/>
          </ac:spMkLst>
        </pc:spChg>
        <pc:spChg chg="add">
          <ac:chgData name="zeshan khan" userId="S::zeshan.khan@nu.edu.pk::860a7133-657c-43e7-a51a-16ddffe6fb40" providerId="AD" clId="Web-{DA884D4E-88B4-EF7B-4C96-D8E9C5DE4FCE}" dt="2023-08-20T14:12:59.181" v="61"/>
          <ac:spMkLst>
            <pc:docMk/>
            <pc:sldMk cId="1472468727" sldId="428"/>
            <ac:spMk id="33836" creationId="{BB829EC8-5B3D-469E-942E-5E6E569E5C9B}"/>
          </ac:spMkLst>
        </pc:spChg>
        <pc:spChg chg="add">
          <ac:chgData name="zeshan khan" userId="S::zeshan.khan@nu.edu.pk::860a7133-657c-43e7-a51a-16ddffe6fb40" providerId="AD" clId="Web-{DA884D4E-88B4-EF7B-4C96-D8E9C5DE4FCE}" dt="2023-08-20T14:12:59.181" v="61"/>
          <ac:spMkLst>
            <pc:docMk/>
            <pc:sldMk cId="1472468727" sldId="428"/>
            <ac:spMk id="33838" creationId="{55D72A3F-A083-4502-838A-2C32C980026F}"/>
          </ac:spMkLst>
        </pc:spChg>
        <pc:grpChg chg="del">
          <ac:chgData name="zeshan khan" userId="S::zeshan.khan@nu.edu.pk::860a7133-657c-43e7-a51a-16ddffe6fb40" providerId="AD" clId="Web-{DA884D4E-88B4-EF7B-4C96-D8E9C5DE4FCE}" dt="2023-08-20T14:12:51.337" v="60"/>
          <ac:grpSpMkLst>
            <pc:docMk/>
            <pc:sldMk cId="1472468727" sldId="428"/>
            <ac:grpSpMk id="33795" creationId="{00000000-0000-0000-0000-000000000000}"/>
          </ac:grpSpMkLst>
        </pc:grpChg>
        <pc:grpChg chg="add">
          <ac:chgData name="zeshan khan" userId="S::zeshan.khan@nu.edu.pk::860a7133-657c-43e7-a51a-16ddffe6fb40" providerId="AD" clId="Web-{DA884D4E-88B4-EF7B-4C96-D8E9C5DE4FCE}" dt="2023-08-20T14:12:59.181" v="61"/>
          <ac:grpSpMkLst>
            <pc:docMk/>
            <pc:sldMk cId="1472468727" sldId="428"/>
            <ac:grpSpMk id="33802" creationId="{EB9B5B69-A297-4D2F-8B89-529DA8A273B2}"/>
          </ac:grpSpMkLst>
        </pc:grpChg>
        <pc:grpChg chg="add">
          <ac:chgData name="zeshan khan" userId="S::zeshan.khan@nu.edu.pk::860a7133-657c-43e7-a51a-16ddffe6fb40" providerId="AD" clId="Web-{DA884D4E-88B4-EF7B-4C96-D8E9C5DE4FCE}" dt="2023-08-20T14:12:59.181" v="61"/>
          <ac:grpSpMkLst>
            <pc:docMk/>
            <pc:sldMk cId="1472468727" sldId="428"/>
            <ac:grpSpMk id="33816" creationId="{BC9C8D0D-644B-4B97-B83C-CC8E64361D44}"/>
          </ac:grpSpMkLst>
        </pc:grpChg>
        <pc:picChg chg="mod ord">
          <ac:chgData name="zeshan khan" userId="S::zeshan.khan@nu.edu.pk::860a7133-657c-43e7-a51a-16ddffe6fb40" providerId="AD" clId="Web-{DA884D4E-88B4-EF7B-4C96-D8E9C5DE4FCE}" dt="2023-08-20T14:12:59.181" v="61"/>
          <ac:picMkLst>
            <pc:docMk/>
            <pc:sldMk cId="1472468727" sldId="428"/>
            <ac:picMk id="33796" creationId="{00000000-0000-0000-0000-000000000000}"/>
          </ac:picMkLst>
        </pc:picChg>
        <pc:picChg chg="mod ord topLvl">
          <ac:chgData name="zeshan khan" userId="S::zeshan.khan@nu.edu.pk::860a7133-657c-43e7-a51a-16ddffe6fb40" providerId="AD" clId="Web-{DA884D4E-88B4-EF7B-4C96-D8E9C5DE4FCE}" dt="2023-08-20T14:12:59.181" v="61"/>
          <ac:picMkLst>
            <pc:docMk/>
            <pc:sldMk cId="1472468727" sldId="428"/>
            <ac:picMk id="33797" creationId="{00000000-0000-0000-0000-000000000000}"/>
          </ac:picMkLst>
        </pc:picChg>
      </pc:sldChg>
      <pc:sldChg chg="addSp delSp modSp mod setBg modClrScheme chgLayout">
        <pc:chgData name="zeshan khan" userId="S::zeshan.khan@nu.edu.pk::860a7133-657c-43e7-a51a-16ddffe6fb40" providerId="AD" clId="Web-{DA884D4E-88B4-EF7B-4C96-D8E9C5DE4FCE}" dt="2023-08-20T14:14:31.184" v="77"/>
        <pc:sldMkLst>
          <pc:docMk/>
          <pc:sldMk cId="234654756" sldId="429"/>
        </pc:sldMkLst>
        <pc:spChg chg="mod ord">
          <ac:chgData name="zeshan khan" userId="S::zeshan.khan@nu.edu.pk::860a7133-657c-43e7-a51a-16ddffe6fb40" providerId="AD" clId="Web-{DA884D4E-88B4-EF7B-4C96-D8E9C5DE4FCE}" dt="2023-08-20T14:14:31.184" v="77"/>
          <ac:spMkLst>
            <pc:docMk/>
            <pc:sldMk cId="234654756" sldId="429"/>
            <ac:spMk id="35842" creationId="{00000000-0000-0000-0000-000000000000}"/>
          </ac:spMkLst>
        </pc:spChg>
        <pc:spChg chg="del topLvl">
          <ac:chgData name="zeshan khan" userId="S::zeshan.khan@nu.edu.pk::860a7133-657c-43e7-a51a-16ddffe6fb40" providerId="AD" clId="Web-{DA884D4E-88B4-EF7B-4C96-D8E9C5DE4FCE}" dt="2023-08-20T14:13:16.338" v="62"/>
          <ac:spMkLst>
            <pc:docMk/>
            <pc:sldMk cId="234654756" sldId="429"/>
            <ac:spMk id="35846" creationId="{00000000-0000-0000-0000-000000000000}"/>
          </ac:spMkLst>
        </pc:spChg>
        <pc:spChg chg="del topLvl">
          <ac:chgData name="zeshan khan" userId="S::zeshan.khan@nu.edu.pk::860a7133-657c-43e7-a51a-16ddffe6fb40" providerId="AD" clId="Web-{DA884D4E-88B4-EF7B-4C96-D8E9C5DE4FCE}" dt="2023-08-20T14:13:55.714" v="71"/>
          <ac:spMkLst>
            <pc:docMk/>
            <pc:sldMk cId="234654756" sldId="429"/>
            <ac:spMk id="35848" creationId="{00000000-0000-0000-0000-000000000000}"/>
          </ac:spMkLst>
        </pc:spChg>
        <pc:spChg chg="del">
          <ac:chgData name="zeshan khan" userId="S::zeshan.khan@nu.edu.pk::860a7133-657c-43e7-a51a-16ddffe6fb40" providerId="AD" clId="Web-{DA884D4E-88B4-EF7B-4C96-D8E9C5DE4FCE}" dt="2023-08-20T14:13:32.932" v="66"/>
          <ac:spMkLst>
            <pc:docMk/>
            <pc:sldMk cId="234654756" sldId="429"/>
            <ac:spMk id="35849" creationId="{00000000-0000-0000-0000-000000000000}"/>
          </ac:spMkLst>
        </pc:spChg>
        <pc:spChg chg="add">
          <ac:chgData name="zeshan khan" userId="S::zeshan.khan@nu.edu.pk::860a7133-657c-43e7-a51a-16ddffe6fb40" providerId="AD" clId="Web-{DA884D4E-88B4-EF7B-4C96-D8E9C5DE4FCE}" dt="2023-08-20T14:14:31.184" v="77"/>
          <ac:spMkLst>
            <pc:docMk/>
            <pc:sldMk cId="234654756" sldId="429"/>
            <ac:spMk id="35875" creationId="{1996130F-9AB5-4DE9-8574-3AF891C5C172}"/>
          </ac:spMkLst>
        </pc:spChg>
        <pc:spChg chg="add">
          <ac:chgData name="zeshan khan" userId="S::zeshan.khan@nu.edu.pk::860a7133-657c-43e7-a51a-16ddffe6fb40" providerId="AD" clId="Web-{DA884D4E-88B4-EF7B-4C96-D8E9C5DE4FCE}" dt="2023-08-20T14:14:31.184" v="77"/>
          <ac:spMkLst>
            <pc:docMk/>
            <pc:sldMk cId="234654756" sldId="429"/>
            <ac:spMk id="35877" creationId="{3623DEAC-F39C-45D6-86DC-1033F6429528}"/>
          </ac:spMkLst>
        </pc:spChg>
        <pc:grpChg chg="add del mod">
          <ac:chgData name="zeshan khan" userId="S::zeshan.khan@nu.edu.pk::860a7133-657c-43e7-a51a-16ddffe6fb40" providerId="AD" clId="Web-{DA884D4E-88B4-EF7B-4C96-D8E9C5DE4FCE}" dt="2023-08-20T14:13:53.464" v="70"/>
          <ac:grpSpMkLst>
            <pc:docMk/>
            <pc:sldMk cId="234654756" sldId="429"/>
            <ac:grpSpMk id="35843" creationId="{00000000-0000-0000-0000-000000000000}"/>
          </ac:grpSpMkLst>
        </pc:grpChg>
        <pc:grpChg chg="del">
          <ac:chgData name="zeshan khan" userId="S::zeshan.khan@nu.edu.pk::860a7133-657c-43e7-a51a-16ddffe6fb40" providerId="AD" clId="Web-{DA884D4E-88B4-EF7B-4C96-D8E9C5DE4FCE}" dt="2023-08-20T14:13:16.338" v="62"/>
          <ac:grpSpMkLst>
            <pc:docMk/>
            <pc:sldMk cId="234654756" sldId="429"/>
            <ac:grpSpMk id="35844" creationId="{00000000-0000-0000-0000-000000000000}"/>
          </ac:grpSpMkLst>
        </pc:grpChg>
        <pc:grpChg chg="add">
          <ac:chgData name="zeshan khan" userId="S::zeshan.khan@nu.edu.pk::860a7133-657c-43e7-a51a-16ddffe6fb40" providerId="AD" clId="Web-{DA884D4E-88B4-EF7B-4C96-D8E9C5DE4FCE}" dt="2023-08-20T14:14:31.184" v="77"/>
          <ac:grpSpMkLst>
            <pc:docMk/>
            <pc:sldMk cId="234654756" sldId="429"/>
            <ac:grpSpMk id="35860" creationId="{166BF9EE-F7AC-4FA5-AC7E-001B3A642F75}"/>
          </ac:grpSpMkLst>
        </pc:grpChg>
        <pc:grpChg chg="add">
          <ac:chgData name="zeshan khan" userId="S::zeshan.khan@nu.edu.pk::860a7133-657c-43e7-a51a-16ddffe6fb40" providerId="AD" clId="Web-{DA884D4E-88B4-EF7B-4C96-D8E9C5DE4FCE}" dt="2023-08-20T14:14:31.184" v="77"/>
          <ac:grpSpMkLst>
            <pc:docMk/>
            <pc:sldMk cId="234654756" sldId="429"/>
            <ac:grpSpMk id="35861" creationId="{E312DBA5-56D8-42B2-BA94-28168C2A6703}"/>
          </ac:grpSpMkLst>
        </pc:grpChg>
        <pc:picChg chg="add mod">
          <ac:chgData name="zeshan khan" userId="S::zeshan.khan@nu.edu.pk::860a7133-657c-43e7-a51a-16ddffe6fb40" providerId="AD" clId="Web-{DA884D4E-88B4-EF7B-4C96-D8E9C5DE4FCE}" dt="2023-08-20T14:14:31.184" v="77"/>
          <ac:picMkLst>
            <pc:docMk/>
            <pc:sldMk cId="234654756" sldId="429"/>
            <ac:picMk id="2" creationId="{C5AFBCBB-83E0-A80F-D173-A738A5B36162}"/>
          </ac:picMkLst>
        </pc:picChg>
        <pc:picChg chg="del topLvl">
          <ac:chgData name="zeshan khan" userId="S::zeshan.khan@nu.edu.pk::860a7133-657c-43e7-a51a-16ddffe6fb40" providerId="AD" clId="Web-{DA884D4E-88B4-EF7B-4C96-D8E9C5DE4FCE}" dt="2023-08-20T14:14:27.559" v="76"/>
          <ac:picMkLst>
            <pc:docMk/>
            <pc:sldMk cId="234654756" sldId="429"/>
            <ac:picMk id="35845" creationId="{00000000-0000-0000-0000-000000000000}"/>
          </ac:picMkLst>
        </pc:picChg>
        <pc:picChg chg="del topLvl">
          <ac:chgData name="zeshan khan" userId="S::zeshan.khan@nu.edu.pk::860a7133-657c-43e7-a51a-16ddffe6fb40" providerId="AD" clId="Web-{DA884D4E-88B4-EF7B-4C96-D8E9C5DE4FCE}" dt="2023-08-20T14:13:53.464" v="70"/>
          <ac:picMkLst>
            <pc:docMk/>
            <pc:sldMk cId="234654756" sldId="429"/>
            <ac:picMk id="35847" creationId="{00000000-0000-0000-0000-000000000000}"/>
          </ac:picMkLst>
        </pc:picChg>
      </pc:sldChg>
      <pc:sldChg chg="addSp delSp modSp mod setBg modClrScheme chgLayout">
        <pc:chgData name="zeshan khan" userId="S::zeshan.khan@nu.edu.pk::860a7133-657c-43e7-a51a-16ddffe6fb40" providerId="AD" clId="Web-{DA884D4E-88B4-EF7B-4C96-D8E9C5DE4FCE}" dt="2023-08-20T14:14:57.764" v="81"/>
        <pc:sldMkLst>
          <pc:docMk/>
          <pc:sldMk cId="2003397080" sldId="430"/>
        </pc:sldMkLst>
        <pc:spChg chg="mod ord">
          <ac:chgData name="zeshan khan" userId="S::zeshan.khan@nu.edu.pk::860a7133-657c-43e7-a51a-16ddffe6fb40" providerId="AD" clId="Web-{DA884D4E-88B4-EF7B-4C96-D8E9C5DE4FCE}" dt="2023-08-20T14:14:57.764" v="81"/>
          <ac:spMkLst>
            <pc:docMk/>
            <pc:sldMk cId="2003397080" sldId="430"/>
            <ac:spMk id="37890" creationId="{00000000-0000-0000-0000-000000000000}"/>
          </ac:spMkLst>
        </pc:spChg>
        <pc:spChg chg="del">
          <ac:chgData name="zeshan khan" userId="S::zeshan.khan@nu.edu.pk::860a7133-657c-43e7-a51a-16ddffe6fb40" providerId="AD" clId="Web-{DA884D4E-88B4-EF7B-4C96-D8E9C5DE4FCE}" dt="2023-08-20T14:14:17.012" v="75"/>
          <ac:spMkLst>
            <pc:docMk/>
            <pc:sldMk cId="2003397080" sldId="430"/>
            <ac:spMk id="37892" creationId="{00000000-0000-0000-0000-000000000000}"/>
          </ac:spMkLst>
        </pc:spChg>
        <pc:spChg chg="add del">
          <ac:chgData name="zeshan khan" userId="S::zeshan.khan@nu.edu.pk::860a7133-657c-43e7-a51a-16ddffe6fb40" providerId="AD" clId="Web-{DA884D4E-88B4-EF7B-4C96-D8E9C5DE4FCE}" dt="2023-08-20T14:14:57.748" v="80"/>
          <ac:spMkLst>
            <pc:docMk/>
            <pc:sldMk cId="2003397080" sldId="430"/>
            <ac:spMk id="162866" creationId="{A84F153B-2093-4171-BD2D-1631695C9B80}"/>
          </ac:spMkLst>
        </pc:spChg>
        <pc:spChg chg="add del">
          <ac:chgData name="zeshan khan" userId="S::zeshan.khan@nu.edu.pk::860a7133-657c-43e7-a51a-16ddffe6fb40" providerId="AD" clId="Web-{DA884D4E-88B4-EF7B-4C96-D8E9C5DE4FCE}" dt="2023-08-20T14:14:57.748" v="80"/>
          <ac:spMkLst>
            <pc:docMk/>
            <pc:sldMk cId="2003397080" sldId="430"/>
            <ac:spMk id="162868" creationId="{DB5BC99D-7BEA-4F13-B82B-A956E2D097CA}"/>
          </ac:spMkLst>
        </pc:spChg>
        <pc:spChg chg="add del">
          <ac:chgData name="zeshan khan" userId="S::zeshan.khan@nu.edu.pk::860a7133-657c-43e7-a51a-16ddffe6fb40" providerId="AD" clId="Web-{DA884D4E-88B4-EF7B-4C96-D8E9C5DE4FCE}" dt="2023-08-20T14:14:57.748" v="80"/>
          <ac:spMkLst>
            <pc:docMk/>
            <pc:sldMk cId="2003397080" sldId="430"/>
            <ac:spMk id="162870" creationId="{04FFCB0A-A21A-4D0F-AE1C-6EC8ED79A83F}"/>
          </ac:spMkLst>
        </pc:spChg>
        <pc:spChg chg="add del">
          <ac:chgData name="zeshan khan" userId="S::zeshan.khan@nu.edu.pk::860a7133-657c-43e7-a51a-16ddffe6fb40" providerId="AD" clId="Web-{DA884D4E-88B4-EF7B-4C96-D8E9C5DE4FCE}" dt="2023-08-20T14:14:57.748" v="80"/>
          <ac:spMkLst>
            <pc:docMk/>
            <pc:sldMk cId="2003397080" sldId="430"/>
            <ac:spMk id="162895" creationId="{4DF306C4-90F2-4BFE-B2AD-FAFB31C46558}"/>
          </ac:spMkLst>
        </pc:spChg>
        <pc:spChg chg="add del">
          <ac:chgData name="zeshan khan" userId="S::zeshan.khan@nu.edu.pk::860a7133-657c-43e7-a51a-16ddffe6fb40" providerId="AD" clId="Web-{DA884D4E-88B4-EF7B-4C96-D8E9C5DE4FCE}" dt="2023-08-20T14:14:57.748" v="80"/>
          <ac:spMkLst>
            <pc:docMk/>
            <pc:sldMk cId="2003397080" sldId="430"/>
            <ac:spMk id="162897" creationId="{AA07F762-5743-4CB0-9102-37CFC56F268C}"/>
          </ac:spMkLst>
        </pc:spChg>
        <pc:spChg chg="add">
          <ac:chgData name="zeshan khan" userId="S::zeshan.khan@nu.edu.pk::860a7133-657c-43e7-a51a-16ddffe6fb40" providerId="AD" clId="Web-{DA884D4E-88B4-EF7B-4C96-D8E9C5DE4FCE}" dt="2023-08-20T14:14:57.764" v="81"/>
          <ac:spMkLst>
            <pc:docMk/>
            <pc:sldMk cId="2003397080" sldId="430"/>
            <ac:spMk id="162901" creationId="{05C469C2-FE8F-491E-9139-7E7F8BB38179}"/>
          </ac:spMkLst>
        </pc:spChg>
        <pc:spChg chg="add">
          <ac:chgData name="zeshan khan" userId="S::zeshan.khan@nu.edu.pk::860a7133-657c-43e7-a51a-16ddffe6fb40" providerId="AD" clId="Web-{DA884D4E-88B4-EF7B-4C96-D8E9C5DE4FCE}" dt="2023-08-20T14:14:57.764" v="81"/>
          <ac:spMkLst>
            <pc:docMk/>
            <pc:sldMk cId="2003397080" sldId="430"/>
            <ac:spMk id="162902" creationId="{6538C979-F14E-4C6B-BE04-38CC5D7C13B5}"/>
          </ac:spMkLst>
        </pc:spChg>
        <pc:grpChg chg="add del">
          <ac:chgData name="zeshan khan" userId="S::zeshan.khan@nu.edu.pk::860a7133-657c-43e7-a51a-16ddffe6fb40" providerId="AD" clId="Web-{DA884D4E-88B4-EF7B-4C96-D8E9C5DE4FCE}" dt="2023-08-20T14:14:57.748" v="80"/>
          <ac:grpSpMkLst>
            <pc:docMk/>
            <pc:sldMk cId="2003397080" sldId="430"/>
            <ac:grpSpMk id="162838" creationId="{EB9B5B69-A297-4D2F-8B89-529DA8A273B2}"/>
          </ac:grpSpMkLst>
        </pc:grpChg>
        <pc:grpChg chg="add del">
          <ac:chgData name="zeshan khan" userId="S::zeshan.khan@nu.edu.pk::860a7133-657c-43e7-a51a-16ddffe6fb40" providerId="AD" clId="Web-{DA884D4E-88B4-EF7B-4C96-D8E9C5DE4FCE}" dt="2023-08-20T14:14:57.748" v="80"/>
          <ac:grpSpMkLst>
            <pc:docMk/>
            <pc:sldMk cId="2003397080" sldId="430"/>
            <ac:grpSpMk id="162852" creationId="{BC9C8D0D-644B-4B97-B83C-CC8E64361D44}"/>
          </ac:grpSpMkLst>
        </pc:grpChg>
        <pc:grpChg chg="add del">
          <ac:chgData name="zeshan khan" userId="S::zeshan.khan@nu.edu.pk::860a7133-657c-43e7-a51a-16ddffe6fb40" providerId="AD" clId="Web-{DA884D4E-88B4-EF7B-4C96-D8E9C5DE4FCE}" dt="2023-08-20T14:14:57.748" v="80"/>
          <ac:grpSpMkLst>
            <pc:docMk/>
            <pc:sldMk cId="2003397080" sldId="430"/>
            <ac:grpSpMk id="162872" creationId="{481DDC0B-F2D9-4A55-A60C-E0532B46C902}"/>
          </ac:grpSpMkLst>
        </pc:grpChg>
        <pc:grpChg chg="add del">
          <ac:chgData name="zeshan khan" userId="S::zeshan.khan@nu.edu.pk::860a7133-657c-43e7-a51a-16ddffe6fb40" providerId="AD" clId="Web-{DA884D4E-88B4-EF7B-4C96-D8E9C5DE4FCE}" dt="2023-08-20T14:14:57.748" v="80"/>
          <ac:grpSpMkLst>
            <pc:docMk/>
            <pc:sldMk cId="2003397080" sldId="430"/>
            <ac:grpSpMk id="162881" creationId="{FBF9A995-2C32-4FB7-B5F3-E417B7DE06E1}"/>
          </ac:grpSpMkLst>
        </pc:grpChg>
        <pc:grpChg chg="add">
          <ac:chgData name="zeshan khan" userId="S::zeshan.khan@nu.edu.pk::860a7133-657c-43e7-a51a-16ddffe6fb40" providerId="AD" clId="Web-{DA884D4E-88B4-EF7B-4C96-D8E9C5DE4FCE}" dt="2023-08-20T14:14:57.764" v="81"/>
          <ac:grpSpMkLst>
            <pc:docMk/>
            <pc:sldMk cId="2003397080" sldId="430"/>
            <ac:grpSpMk id="162899" creationId="{8D44E099-FC66-4167-A593-8F6FBB5EE0E6}"/>
          </ac:grpSpMkLst>
        </pc:grpChg>
        <pc:grpChg chg="add">
          <ac:chgData name="zeshan khan" userId="S::zeshan.khan@nu.edu.pk::860a7133-657c-43e7-a51a-16ddffe6fb40" providerId="AD" clId="Web-{DA884D4E-88B4-EF7B-4C96-D8E9C5DE4FCE}" dt="2023-08-20T14:14:57.764" v="81"/>
          <ac:grpSpMkLst>
            <pc:docMk/>
            <pc:sldMk cId="2003397080" sldId="430"/>
            <ac:grpSpMk id="162900" creationId="{629FAB3C-6A93-4306-8525-B9FC787B15FC}"/>
          </ac:grpSpMkLst>
        </pc:grpChg>
        <pc:picChg chg="mod ord">
          <ac:chgData name="zeshan khan" userId="S::zeshan.khan@nu.edu.pk::860a7133-657c-43e7-a51a-16ddffe6fb40" providerId="AD" clId="Web-{DA884D4E-88B4-EF7B-4C96-D8E9C5DE4FCE}" dt="2023-08-20T14:14:57.764" v="81"/>
          <ac:picMkLst>
            <pc:docMk/>
            <pc:sldMk cId="2003397080" sldId="430"/>
            <ac:picMk id="37891" creationId="{00000000-0000-0000-0000-000000000000}"/>
          </ac:picMkLst>
        </pc:picChg>
        <pc:picChg chg="mod">
          <ac:chgData name="zeshan khan" userId="S::zeshan.khan@nu.edu.pk::860a7133-657c-43e7-a51a-16ddffe6fb40" providerId="AD" clId="Web-{DA884D4E-88B4-EF7B-4C96-D8E9C5DE4FCE}" dt="2023-08-20T14:14:57.764" v="81"/>
          <ac:picMkLst>
            <pc:docMk/>
            <pc:sldMk cId="2003397080" sldId="430"/>
            <ac:picMk id="162833" creationId="{00000000-0000-0000-0000-000000000000}"/>
          </ac:picMkLst>
        </pc:picChg>
      </pc:sldChg>
      <pc:sldChg chg="addSp modSp mod setBg modClrScheme chgLayout">
        <pc:chgData name="zeshan khan" userId="S::zeshan.khan@nu.edu.pk::860a7133-657c-43e7-a51a-16ddffe6fb40" providerId="AD" clId="Web-{DA884D4E-88B4-EF7B-4C96-D8E9C5DE4FCE}" dt="2023-08-20T14:15:39.500" v="86" actId="20577"/>
        <pc:sldMkLst>
          <pc:docMk/>
          <pc:sldMk cId="855078916" sldId="431"/>
        </pc:sldMkLst>
        <pc:spChg chg="mod ord">
          <ac:chgData name="zeshan khan" userId="S::zeshan.khan@nu.edu.pk::860a7133-657c-43e7-a51a-16ddffe6fb40" providerId="AD" clId="Web-{DA884D4E-88B4-EF7B-4C96-D8E9C5DE4FCE}" dt="2023-08-20T14:15:37.296" v="85" actId="20577"/>
          <ac:spMkLst>
            <pc:docMk/>
            <pc:sldMk cId="855078916" sldId="431"/>
            <ac:spMk id="41986" creationId="{00000000-0000-0000-0000-000000000000}"/>
          </ac:spMkLst>
        </pc:spChg>
        <pc:spChg chg="mod ord">
          <ac:chgData name="zeshan khan" userId="S::zeshan.khan@nu.edu.pk::860a7133-657c-43e7-a51a-16ddffe6fb40" providerId="AD" clId="Web-{DA884D4E-88B4-EF7B-4C96-D8E9C5DE4FCE}" dt="2023-08-20T14:15:39.500" v="86" actId="20577"/>
          <ac:spMkLst>
            <pc:docMk/>
            <pc:sldMk cId="855078916" sldId="431"/>
            <ac:spMk id="41987" creationId="{00000000-0000-0000-0000-000000000000}"/>
          </ac:spMkLst>
        </pc:spChg>
        <pc:spChg chg="add">
          <ac:chgData name="zeshan khan" userId="S::zeshan.khan@nu.edu.pk::860a7133-657c-43e7-a51a-16ddffe6fb40" providerId="AD" clId="Web-{DA884D4E-88B4-EF7B-4C96-D8E9C5DE4FCE}" dt="2023-08-20T14:15:33.406" v="82"/>
          <ac:spMkLst>
            <pc:docMk/>
            <pc:sldMk cId="855078916" sldId="431"/>
            <ac:spMk id="41993" creationId="{3F4C104D-5F30-4811-9376-566B26E4719A}"/>
          </ac:spMkLst>
        </pc:spChg>
        <pc:spChg chg="add">
          <ac:chgData name="zeshan khan" userId="S::zeshan.khan@nu.edu.pk::860a7133-657c-43e7-a51a-16ddffe6fb40" providerId="AD" clId="Web-{DA884D4E-88B4-EF7B-4C96-D8E9C5DE4FCE}" dt="2023-08-20T14:15:33.406" v="82"/>
          <ac:spMkLst>
            <pc:docMk/>
            <pc:sldMk cId="855078916" sldId="431"/>
            <ac:spMk id="41995" creationId="{0815E34B-5D02-4E01-A936-E8E1C0AB6F12}"/>
          </ac:spMkLst>
        </pc:spChg>
        <pc:spChg chg="add">
          <ac:chgData name="zeshan khan" userId="S::zeshan.khan@nu.edu.pk::860a7133-657c-43e7-a51a-16ddffe6fb40" providerId="AD" clId="Web-{DA884D4E-88B4-EF7B-4C96-D8E9C5DE4FCE}" dt="2023-08-20T14:15:33.406" v="82"/>
          <ac:spMkLst>
            <pc:docMk/>
            <pc:sldMk cId="855078916" sldId="431"/>
            <ac:spMk id="41997" creationId="{7DE3414B-B032-4710-A468-D3285E38C5FF}"/>
          </ac:spMkLst>
        </pc:spChg>
        <pc:picChg chg="mod">
          <ac:chgData name="zeshan khan" userId="S::zeshan.khan@nu.edu.pk::860a7133-657c-43e7-a51a-16ddffe6fb40" providerId="AD" clId="Web-{DA884D4E-88B4-EF7B-4C96-D8E9C5DE4FCE}" dt="2023-08-20T14:15:33.406" v="82"/>
          <ac:picMkLst>
            <pc:docMk/>
            <pc:sldMk cId="855078916" sldId="431"/>
            <ac:picMk id="41988" creationId="{00000000-0000-0000-0000-000000000000}"/>
          </ac:picMkLst>
        </pc:picChg>
      </pc:sldChg>
      <pc:sldChg chg="addSp delSp modSp mod setBg modClrScheme addAnim delAnim setClrOvrMap chgLayout">
        <pc:chgData name="zeshan khan" userId="S::zeshan.khan@nu.edu.pk::860a7133-657c-43e7-a51a-16ddffe6fb40" providerId="AD" clId="Web-{DA884D4E-88B4-EF7B-4C96-D8E9C5DE4FCE}" dt="2023-08-20T14:16:05.579" v="92"/>
        <pc:sldMkLst>
          <pc:docMk/>
          <pc:sldMk cId="1812898928" sldId="432"/>
        </pc:sldMkLst>
        <pc:spChg chg="mod ord">
          <ac:chgData name="zeshan khan" userId="S::zeshan.khan@nu.edu.pk::860a7133-657c-43e7-a51a-16ddffe6fb40" providerId="AD" clId="Web-{DA884D4E-88B4-EF7B-4C96-D8E9C5DE4FCE}" dt="2023-08-20T14:16:05.579" v="92"/>
          <ac:spMkLst>
            <pc:docMk/>
            <pc:sldMk cId="1812898928" sldId="432"/>
            <ac:spMk id="44034" creationId="{00000000-0000-0000-0000-000000000000}"/>
          </ac:spMkLst>
        </pc:spChg>
        <pc:spChg chg="add del">
          <ac:chgData name="zeshan khan" userId="S::zeshan.khan@nu.edu.pk::860a7133-657c-43e7-a51a-16ddffe6fb40" providerId="AD" clId="Web-{DA884D4E-88B4-EF7B-4C96-D8E9C5DE4FCE}" dt="2023-08-20T14:16:05.563" v="91"/>
          <ac:spMkLst>
            <pc:docMk/>
            <pc:sldMk cId="1812898928" sldId="432"/>
            <ac:spMk id="44069" creationId="{05C469C2-FE8F-491E-9139-7E7F8BB38179}"/>
          </ac:spMkLst>
        </pc:spChg>
        <pc:spChg chg="add del">
          <ac:chgData name="zeshan khan" userId="S::zeshan.khan@nu.edu.pk::860a7133-657c-43e7-a51a-16ddffe6fb40" providerId="AD" clId="Web-{DA884D4E-88B4-EF7B-4C96-D8E9C5DE4FCE}" dt="2023-08-20T14:16:05.563" v="91"/>
          <ac:spMkLst>
            <pc:docMk/>
            <pc:sldMk cId="1812898928" sldId="432"/>
            <ac:spMk id="44071" creationId="{6538C979-F14E-4C6B-BE04-38CC5D7C13B5}"/>
          </ac:spMkLst>
        </pc:spChg>
        <pc:spChg chg="add del">
          <ac:chgData name="zeshan khan" userId="S::zeshan.khan@nu.edu.pk::860a7133-657c-43e7-a51a-16ddffe6fb40" providerId="AD" clId="Web-{DA884D4E-88B4-EF7B-4C96-D8E9C5DE4FCE}" dt="2023-08-20T14:16:05.563" v="91"/>
          <ac:spMkLst>
            <pc:docMk/>
            <pc:sldMk cId="1812898928" sldId="432"/>
            <ac:spMk id="44073" creationId="{1FF9CEF5-A50D-4B8B-9852-D76F7037867E}"/>
          </ac:spMkLst>
        </pc:spChg>
        <pc:spChg chg="add del">
          <ac:chgData name="zeshan khan" userId="S::zeshan.khan@nu.edu.pk::860a7133-657c-43e7-a51a-16ddffe6fb40" providerId="AD" clId="Web-{DA884D4E-88B4-EF7B-4C96-D8E9C5DE4FCE}" dt="2023-08-20T14:16:05.563" v="91"/>
          <ac:spMkLst>
            <pc:docMk/>
            <pc:sldMk cId="1812898928" sldId="432"/>
            <ac:spMk id="44075" creationId="{30684D86-C9D1-40C3-A9B6-EC935C7312E3}"/>
          </ac:spMkLst>
        </pc:spChg>
        <pc:spChg chg="add del">
          <ac:chgData name="zeshan khan" userId="S::zeshan.khan@nu.edu.pk::860a7133-657c-43e7-a51a-16ddffe6fb40" providerId="AD" clId="Web-{DA884D4E-88B4-EF7B-4C96-D8E9C5DE4FCE}" dt="2023-08-20T14:16:05.563" v="91"/>
          <ac:spMkLst>
            <pc:docMk/>
            <pc:sldMk cId="1812898928" sldId="432"/>
            <ac:spMk id="44077" creationId="{1EDF7896-F56A-49DA-90F3-F5CE8B9833AD}"/>
          </ac:spMkLst>
        </pc:spChg>
        <pc:spChg chg="add">
          <ac:chgData name="zeshan khan" userId="S::zeshan.khan@nu.edu.pk::860a7133-657c-43e7-a51a-16ddffe6fb40" providerId="AD" clId="Web-{DA884D4E-88B4-EF7B-4C96-D8E9C5DE4FCE}" dt="2023-08-20T14:16:05.579" v="92"/>
          <ac:spMkLst>
            <pc:docMk/>
            <pc:sldMk cId="1812898928" sldId="432"/>
            <ac:spMk id="44081" creationId="{05C469C2-FE8F-491E-9139-7E7F8BB38179}"/>
          </ac:spMkLst>
        </pc:spChg>
        <pc:spChg chg="add">
          <ac:chgData name="zeshan khan" userId="S::zeshan.khan@nu.edu.pk::860a7133-657c-43e7-a51a-16ddffe6fb40" providerId="AD" clId="Web-{DA884D4E-88B4-EF7B-4C96-D8E9C5DE4FCE}" dt="2023-08-20T14:16:05.579" v="92"/>
          <ac:spMkLst>
            <pc:docMk/>
            <pc:sldMk cId="1812898928" sldId="432"/>
            <ac:spMk id="44082" creationId="{6538C979-F14E-4C6B-BE04-38CC5D7C13B5}"/>
          </ac:spMkLst>
        </pc:spChg>
        <pc:spChg chg="add">
          <ac:chgData name="zeshan khan" userId="S::zeshan.khan@nu.edu.pk::860a7133-657c-43e7-a51a-16ddffe6fb40" providerId="AD" clId="Web-{DA884D4E-88B4-EF7B-4C96-D8E9C5DE4FCE}" dt="2023-08-20T14:16:05.579" v="92"/>
          <ac:spMkLst>
            <pc:docMk/>
            <pc:sldMk cId="1812898928" sldId="432"/>
            <ac:spMk id="44083" creationId="{2F2D0089-EE06-49C0-9C5F-56B94DF2D329}"/>
          </ac:spMkLst>
        </pc:spChg>
        <pc:grpChg chg="add del">
          <ac:chgData name="zeshan khan" userId="S::zeshan.khan@nu.edu.pk::860a7133-657c-43e7-a51a-16ddffe6fb40" providerId="AD" clId="Web-{DA884D4E-88B4-EF7B-4C96-D8E9C5DE4FCE}" dt="2023-08-20T14:16:05.563" v="91"/>
          <ac:grpSpMkLst>
            <pc:docMk/>
            <pc:sldMk cId="1812898928" sldId="432"/>
            <ac:grpSpMk id="44041" creationId="{8D44E099-FC66-4167-A593-8F6FBB5EE0E6}"/>
          </ac:grpSpMkLst>
        </pc:grpChg>
        <pc:grpChg chg="add del">
          <ac:chgData name="zeshan khan" userId="S::zeshan.khan@nu.edu.pk::860a7133-657c-43e7-a51a-16ddffe6fb40" providerId="AD" clId="Web-{DA884D4E-88B4-EF7B-4C96-D8E9C5DE4FCE}" dt="2023-08-20T14:16:05.563" v="91"/>
          <ac:grpSpMkLst>
            <pc:docMk/>
            <pc:sldMk cId="1812898928" sldId="432"/>
            <ac:grpSpMk id="44055" creationId="{629FAB3C-6A93-4306-8525-B9FC787B15FC}"/>
          </ac:grpSpMkLst>
        </pc:grpChg>
        <pc:grpChg chg="add">
          <ac:chgData name="zeshan khan" userId="S::zeshan.khan@nu.edu.pk::860a7133-657c-43e7-a51a-16ddffe6fb40" providerId="AD" clId="Web-{DA884D4E-88B4-EF7B-4C96-D8E9C5DE4FCE}" dt="2023-08-20T14:16:05.579" v="92"/>
          <ac:grpSpMkLst>
            <pc:docMk/>
            <pc:sldMk cId="1812898928" sldId="432"/>
            <ac:grpSpMk id="44079" creationId="{8D44E099-FC66-4167-A593-8F6FBB5EE0E6}"/>
          </ac:grpSpMkLst>
        </pc:grpChg>
        <pc:grpChg chg="add">
          <ac:chgData name="zeshan khan" userId="S::zeshan.khan@nu.edu.pk::860a7133-657c-43e7-a51a-16ddffe6fb40" providerId="AD" clId="Web-{DA884D4E-88B4-EF7B-4C96-D8E9C5DE4FCE}" dt="2023-08-20T14:16:05.579" v="92"/>
          <ac:grpSpMkLst>
            <pc:docMk/>
            <pc:sldMk cId="1812898928" sldId="432"/>
            <ac:grpSpMk id="44080" creationId="{629FAB3C-6A93-4306-8525-B9FC787B15FC}"/>
          </ac:grpSpMkLst>
        </pc:grpChg>
        <pc:picChg chg="mod ord">
          <ac:chgData name="zeshan khan" userId="S::zeshan.khan@nu.edu.pk::860a7133-657c-43e7-a51a-16ddffe6fb40" providerId="AD" clId="Web-{DA884D4E-88B4-EF7B-4C96-D8E9C5DE4FCE}" dt="2023-08-20T14:16:05.579" v="92"/>
          <ac:picMkLst>
            <pc:docMk/>
            <pc:sldMk cId="1812898928" sldId="432"/>
            <ac:picMk id="44035" creationId="{00000000-0000-0000-0000-000000000000}"/>
          </ac:picMkLst>
        </pc:picChg>
        <pc:picChg chg="mod">
          <ac:chgData name="zeshan khan" userId="S::zeshan.khan@nu.edu.pk::860a7133-657c-43e7-a51a-16ddffe6fb40" providerId="AD" clId="Web-{DA884D4E-88B4-EF7B-4C96-D8E9C5DE4FCE}" dt="2023-08-20T14:16:05.579" v="92"/>
          <ac:picMkLst>
            <pc:docMk/>
            <pc:sldMk cId="1812898928" sldId="432"/>
            <ac:picMk id="44036" creationId="{00000000-0000-0000-0000-000000000000}"/>
          </ac:picMkLst>
        </pc:picChg>
      </pc:sldChg>
      <pc:sldChg chg="addSp delSp modSp mod setBg modClrScheme chgLayout">
        <pc:chgData name="zeshan khan" userId="S::zeshan.khan@nu.edu.pk::860a7133-657c-43e7-a51a-16ddffe6fb40" providerId="AD" clId="Web-{DA884D4E-88B4-EF7B-4C96-D8E9C5DE4FCE}" dt="2023-08-20T14:16:34.127" v="99"/>
        <pc:sldMkLst>
          <pc:docMk/>
          <pc:sldMk cId="854065667" sldId="433"/>
        </pc:sldMkLst>
        <pc:spChg chg="mod ord">
          <ac:chgData name="zeshan khan" userId="S::zeshan.khan@nu.edu.pk::860a7133-657c-43e7-a51a-16ddffe6fb40" providerId="AD" clId="Web-{DA884D4E-88B4-EF7B-4C96-D8E9C5DE4FCE}" dt="2023-08-20T14:16:34.127" v="99"/>
          <ac:spMkLst>
            <pc:docMk/>
            <pc:sldMk cId="854065667" sldId="433"/>
            <ac:spMk id="2" creationId="{00000000-0000-0000-0000-000000000000}"/>
          </ac:spMkLst>
        </pc:spChg>
        <pc:spChg chg="add del">
          <ac:chgData name="zeshan khan" userId="S::zeshan.khan@nu.edu.pk::860a7133-657c-43e7-a51a-16ddffe6fb40" providerId="AD" clId="Web-{DA884D4E-88B4-EF7B-4C96-D8E9C5DE4FCE}" dt="2023-08-20T14:16:30.580" v="96"/>
          <ac:spMkLst>
            <pc:docMk/>
            <pc:sldMk cId="854065667" sldId="433"/>
            <ac:spMk id="12323" creationId="{1996130F-9AB5-4DE9-8574-3AF891C5C172}"/>
          </ac:spMkLst>
        </pc:spChg>
        <pc:spChg chg="add del">
          <ac:chgData name="zeshan khan" userId="S::zeshan.khan@nu.edu.pk::860a7133-657c-43e7-a51a-16ddffe6fb40" providerId="AD" clId="Web-{DA884D4E-88B4-EF7B-4C96-D8E9C5DE4FCE}" dt="2023-08-20T14:16:30.580" v="96"/>
          <ac:spMkLst>
            <pc:docMk/>
            <pc:sldMk cId="854065667" sldId="433"/>
            <ac:spMk id="12325" creationId="{3623DEAC-F39C-45D6-86DC-1033F6429528}"/>
          </ac:spMkLst>
        </pc:spChg>
        <pc:spChg chg="add del">
          <ac:chgData name="zeshan khan" userId="S::zeshan.khan@nu.edu.pk::860a7133-657c-43e7-a51a-16ddffe6fb40" providerId="AD" clId="Web-{DA884D4E-88B4-EF7B-4C96-D8E9C5DE4FCE}" dt="2023-08-20T14:16:30.580" v="96"/>
          <ac:spMkLst>
            <pc:docMk/>
            <pc:sldMk cId="854065667" sldId="433"/>
            <ac:spMk id="12327" creationId="{A692209D-B607-46C3-8560-07AF72291659}"/>
          </ac:spMkLst>
        </pc:spChg>
        <pc:spChg chg="add del">
          <ac:chgData name="zeshan khan" userId="S::zeshan.khan@nu.edu.pk::860a7133-657c-43e7-a51a-16ddffe6fb40" providerId="AD" clId="Web-{DA884D4E-88B4-EF7B-4C96-D8E9C5DE4FCE}" dt="2023-08-20T14:16:30.580" v="96"/>
          <ac:spMkLst>
            <pc:docMk/>
            <pc:sldMk cId="854065667" sldId="433"/>
            <ac:spMk id="12329" creationId="{94874638-CF15-4908-BC4B-4908744D0BAF}"/>
          </ac:spMkLst>
        </pc:spChg>
        <pc:spChg chg="add del">
          <ac:chgData name="zeshan khan" userId="S::zeshan.khan@nu.edu.pk::860a7133-657c-43e7-a51a-16ddffe6fb40" providerId="AD" clId="Web-{DA884D4E-88B4-EF7B-4C96-D8E9C5DE4FCE}" dt="2023-08-20T14:16:30.580" v="96"/>
          <ac:spMkLst>
            <pc:docMk/>
            <pc:sldMk cId="854065667" sldId="433"/>
            <ac:spMk id="12331" creationId="{5F1B8348-CD6E-4561-A704-C232D9A2676D}"/>
          </ac:spMkLst>
        </pc:spChg>
        <pc:spChg chg="add del">
          <ac:chgData name="zeshan khan" userId="S::zeshan.khan@nu.edu.pk::860a7133-657c-43e7-a51a-16ddffe6fb40" providerId="AD" clId="Web-{DA884D4E-88B4-EF7B-4C96-D8E9C5DE4FCE}" dt="2023-08-20T14:16:34.111" v="98"/>
          <ac:spMkLst>
            <pc:docMk/>
            <pc:sldMk cId="854065667" sldId="433"/>
            <ac:spMk id="12357" creationId="{46FA917F-43A3-4FA3-A085-59D0DC397EFA}"/>
          </ac:spMkLst>
        </pc:spChg>
        <pc:spChg chg="add del">
          <ac:chgData name="zeshan khan" userId="S::zeshan.khan@nu.edu.pk::860a7133-657c-43e7-a51a-16ddffe6fb40" providerId="AD" clId="Web-{DA884D4E-88B4-EF7B-4C96-D8E9C5DE4FCE}" dt="2023-08-20T14:16:34.111" v="98"/>
          <ac:spMkLst>
            <pc:docMk/>
            <pc:sldMk cId="854065667" sldId="433"/>
            <ac:spMk id="12358" creationId="{1996130F-9AB5-4DE9-8574-3AF891C5C172}"/>
          </ac:spMkLst>
        </pc:spChg>
        <pc:spChg chg="add del">
          <ac:chgData name="zeshan khan" userId="S::zeshan.khan@nu.edu.pk::860a7133-657c-43e7-a51a-16ddffe6fb40" providerId="AD" clId="Web-{DA884D4E-88B4-EF7B-4C96-D8E9C5DE4FCE}" dt="2023-08-20T14:16:34.111" v="98"/>
          <ac:spMkLst>
            <pc:docMk/>
            <pc:sldMk cId="854065667" sldId="433"/>
            <ac:spMk id="12359" creationId="{9CBF007B-8C8C-4F79-B037-9F4C61F9F954}"/>
          </ac:spMkLst>
        </pc:spChg>
        <pc:spChg chg="add del">
          <ac:chgData name="zeshan khan" userId="S::zeshan.khan@nu.edu.pk::860a7133-657c-43e7-a51a-16ddffe6fb40" providerId="AD" clId="Web-{DA884D4E-88B4-EF7B-4C96-D8E9C5DE4FCE}" dt="2023-08-20T14:16:34.111" v="98"/>
          <ac:spMkLst>
            <pc:docMk/>
            <pc:sldMk cId="854065667" sldId="433"/>
            <ac:spMk id="12360" creationId="{3623DEAC-F39C-45D6-86DC-1033F6429528}"/>
          </ac:spMkLst>
        </pc:spChg>
        <pc:spChg chg="add del">
          <ac:chgData name="zeshan khan" userId="S::zeshan.khan@nu.edu.pk::860a7133-657c-43e7-a51a-16ddffe6fb40" providerId="AD" clId="Web-{DA884D4E-88B4-EF7B-4C96-D8E9C5DE4FCE}" dt="2023-08-20T14:16:34.111" v="98"/>
          <ac:spMkLst>
            <pc:docMk/>
            <pc:sldMk cId="854065667" sldId="433"/>
            <ac:spMk id="12361" creationId="{CADF4631-3C8F-45EE-8D19-4D3E8426B34A}"/>
          </ac:spMkLst>
        </pc:spChg>
        <pc:spChg chg="add">
          <ac:chgData name="zeshan khan" userId="S::zeshan.khan@nu.edu.pk::860a7133-657c-43e7-a51a-16ddffe6fb40" providerId="AD" clId="Web-{DA884D4E-88B4-EF7B-4C96-D8E9C5DE4FCE}" dt="2023-08-20T14:16:34.127" v="99"/>
          <ac:spMkLst>
            <pc:docMk/>
            <pc:sldMk cId="854065667" sldId="433"/>
            <ac:spMk id="12367" creationId="{1996130F-9AB5-4DE9-8574-3AF891C5C172}"/>
          </ac:spMkLst>
        </pc:spChg>
        <pc:spChg chg="add">
          <ac:chgData name="zeshan khan" userId="S::zeshan.khan@nu.edu.pk::860a7133-657c-43e7-a51a-16ddffe6fb40" providerId="AD" clId="Web-{DA884D4E-88B4-EF7B-4C96-D8E9C5DE4FCE}" dt="2023-08-20T14:16:34.127" v="99"/>
          <ac:spMkLst>
            <pc:docMk/>
            <pc:sldMk cId="854065667" sldId="433"/>
            <ac:spMk id="12368" creationId="{3623DEAC-F39C-45D6-86DC-1033F6429528}"/>
          </ac:spMkLst>
        </pc:spChg>
        <pc:spChg chg="add">
          <ac:chgData name="zeshan khan" userId="S::zeshan.khan@nu.edu.pk::860a7133-657c-43e7-a51a-16ddffe6fb40" providerId="AD" clId="Web-{DA884D4E-88B4-EF7B-4C96-D8E9C5DE4FCE}" dt="2023-08-20T14:16:34.127" v="99"/>
          <ac:spMkLst>
            <pc:docMk/>
            <pc:sldMk cId="854065667" sldId="433"/>
            <ac:spMk id="12369" creationId="{A692209D-B607-46C3-8560-07AF72291659}"/>
          </ac:spMkLst>
        </pc:spChg>
        <pc:spChg chg="add">
          <ac:chgData name="zeshan khan" userId="S::zeshan.khan@nu.edu.pk::860a7133-657c-43e7-a51a-16ddffe6fb40" providerId="AD" clId="Web-{DA884D4E-88B4-EF7B-4C96-D8E9C5DE4FCE}" dt="2023-08-20T14:16:34.127" v="99"/>
          <ac:spMkLst>
            <pc:docMk/>
            <pc:sldMk cId="854065667" sldId="433"/>
            <ac:spMk id="12370" creationId="{94874638-CF15-4908-BC4B-4908744D0BAF}"/>
          </ac:spMkLst>
        </pc:spChg>
        <pc:spChg chg="add">
          <ac:chgData name="zeshan khan" userId="S::zeshan.khan@nu.edu.pk::860a7133-657c-43e7-a51a-16ddffe6fb40" providerId="AD" clId="Web-{DA884D4E-88B4-EF7B-4C96-D8E9C5DE4FCE}" dt="2023-08-20T14:16:34.127" v="99"/>
          <ac:spMkLst>
            <pc:docMk/>
            <pc:sldMk cId="854065667" sldId="433"/>
            <ac:spMk id="12371" creationId="{5F1B8348-CD6E-4561-A704-C232D9A2676D}"/>
          </ac:spMkLst>
        </pc:spChg>
        <pc:grpChg chg="add del">
          <ac:chgData name="zeshan khan" userId="S::zeshan.khan@nu.edu.pk::860a7133-657c-43e7-a51a-16ddffe6fb40" providerId="AD" clId="Web-{DA884D4E-88B4-EF7B-4C96-D8E9C5DE4FCE}" dt="2023-08-20T14:16:30.580" v="96"/>
          <ac:grpSpMkLst>
            <pc:docMk/>
            <pc:sldMk cId="854065667" sldId="433"/>
            <ac:grpSpMk id="12295" creationId="{166BF9EE-F7AC-4FA5-AC7E-001B3A642F75}"/>
          </ac:grpSpMkLst>
        </pc:grpChg>
        <pc:grpChg chg="add del">
          <ac:chgData name="zeshan khan" userId="S::zeshan.khan@nu.edu.pk::860a7133-657c-43e7-a51a-16ddffe6fb40" providerId="AD" clId="Web-{DA884D4E-88B4-EF7B-4C96-D8E9C5DE4FCE}" dt="2023-08-20T14:16:30.580" v="96"/>
          <ac:grpSpMkLst>
            <pc:docMk/>
            <pc:sldMk cId="854065667" sldId="433"/>
            <ac:grpSpMk id="12309" creationId="{E312DBA5-56D8-42B2-BA94-28168C2A6703}"/>
          </ac:grpSpMkLst>
        </pc:grpChg>
        <pc:grpChg chg="add del">
          <ac:chgData name="zeshan khan" userId="S::zeshan.khan@nu.edu.pk::860a7133-657c-43e7-a51a-16ddffe6fb40" providerId="AD" clId="Web-{DA884D4E-88B4-EF7B-4C96-D8E9C5DE4FCE}" dt="2023-08-20T14:16:34.111" v="98"/>
          <ac:grpSpMkLst>
            <pc:docMk/>
            <pc:sldMk cId="854065667" sldId="433"/>
            <ac:grpSpMk id="12342" creationId="{166BF9EE-F7AC-4FA5-AC7E-001B3A642F75}"/>
          </ac:grpSpMkLst>
        </pc:grpChg>
        <pc:grpChg chg="add del">
          <ac:chgData name="zeshan khan" userId="S::zeshan.khan@nu.edu.pk::860a7133-657c-43e7-a51a-16ddffe6fb40" providerId="AD" clId="Web-{DA884D4E-88B4-EF7B-4C96-D8E9C5DE4FCE}" dt="2023-08-20T14:16:34.111" v="98"/>
          <ac:grpSpMkLst>
            <pc:docMk/>
            <pc:sldMk cId="854065667" sldId="433"/>
            <ac:grpSpMk id="12343" creationId="{6A54B62D-FC5C-4E1A-8D8B-279576FE5379}"/>
          </ac:grpSpMkLst>
        </pc:grpChg>
        <pc:grpChg chg="add del">
          <ac:chgData name="zeshan khan" userId="S::zeshan.khan@nu.edu.pk::860a7133-657c-43e7-a51a-16ddffe6fb40" providerId="AD" clId="Web-{DA884D4E-88B4-EF7B-4C96-D8E9C5DE4FCE}" dt="2023-08-20T14:16:34.111" v="98"/>
          <ac:grpSpMkLst>
            <pc:docMk/>
            <pc:sldMk cId="854065667" sldId="433"/>
            <ac:grpSpMk id="12356" creationId="{E312DBA5-56D8-42B2-BA94-28168C2A6703}"/>
          </ac:grpSpMkLst>
        </pc:grpChg>
        <pc:grpChg chg="add del">
          <ac:chgData name="zeshan khan" userId="S::zeshan.khan@nu.edu.pk::860a7133-657c-43e7-a51a-16ddffe6fb40" providerId="AD" clId="Web-{DA884D4E-88B4-EF7B-4C96-D8E9C5DE4FCE}" dt="2023-08-20T14:16:34.111" v="98"/>
          <ac:grpSpMkLst>
            <pc:docMk/>
            <pc:sldMk cId="854065667" sldId="433"/>
            <ac:grpSpMk id="12362" creationId="{F291099C-17EE-4E0E-B096-C79975050035}"/>
          </ac:grpSpMkLst>
        </pc:grpChg>
        <pc:grpChg chg="add">
          <ac:chgData name="zeshan khan" userId="S::zeshan.khan@nu.edu.pk::860a7133-657c-43e7-a51a-16ddffe6fb40" providerId="AD" clId="Web-{DA884D4E-88B4-EF7B-4C96-D8E9C5DE4FCE}" dt="2023-08-20T14:16:34.127" v="99"/>
          <ac:grpSpMkLst>
            <pc:docMk/>
            <pc:sldMk cId="854065667" sldId="433"/>
            <ac:grpSpMk id="12365" creationId="{166BF9EE-F7AC-4FA5-AC7E-001B3A642F75}"/>
          </ac:grpSpMkLst>
        </pc:grpChg>
        <pc:grpChg chg="add">
          <ac:chgData name="zeshan khan" userId="S::zeshan.khan@nu.edu.pk::860a7133-657c-43e7-a51a-16ddffe6fb40" providerId="AD" clId="Web-{DA884D4E-88B4-EF7B-4C96-D8E9C5DE4FCE}" dt="2023-08-20T14:16:34.127" v="99"/>
          <ac:grpSpMkLst>
            <pc:docMk/>
            <pc:sldMk cId="854065667" sldId="433"/>
            <ac:grpSpMk id="12366" creationId="{E312DBA5-56D8-42B2-BA94-28168C2A6703}"/>
          </ac:grpSpMkLst>
        </pc:grpChg>
        <pc:picChg chg="mod">
          <ac:chgData name="zeshan khan" userId="S::zeshan.khan@nu.edu.pk::860a7133-657c-43e7-a51a-16ddffe6fb40" providerId="AD" clId="Web-{DA884D4E-88B4-EF7B-4C96-D8E9C5DE4FCE}" dt="2023-08-20T14:16:34.127" v="99"/>
          <ac:picMkLst>
            <pc:docMk/>
            <pc:sldMk cId="854065667" sldId="433"/>
            <ac:picMk id="12290" creationId="{00000000-0000-0000-0000-000000000000}"/>
          </ac:picMkLst>
        </pc:picChg>
      </pc:sldChg>
      <pc:sldChg chg="addSp delSp modSp mod setBg modClrScheme chgLayout">
        <pc:chgData name="zeshan khan" userId="S::zeshan.khan@nu.edu.pk::860a7133-657c-43e7-a51a-16ddffe6fb40" providerId="AD" clId="Web-{DA884D4E-88B4-EF7B-4C96-D8E9C5DE4FCE}" dt="2023-08-20T14:17:16.365" v="110"/>
        <pc:sldMkLst>
          <pc:docMk/>
          <pc:sldMk cId="1752520175" sldId="434"/>
        </pc:sldMkLst>
        <pc:spChg chg="mod ord">
          <ac:chgData name="zeshan khan" userId="S::zeshan.khan@nu.edu.pk::860a7133-657c-43e7-a51a-16ddffe6fb40" providerId="AD" clId="Web-{DA884D4E-88B4-EF7B-4C96-D8E9C5DE4FCE}" dt="2023-08-20T14:17:16.365" v="110"/>
          <ac:spMkLst>
            <pc:docMk/>
            <pc:sldMk cId="1752520175" sldId="434"/>
            <ac:spMk id="46082" creationId="{00000000-0000-0000-0000-000000000000}"/>
          </ac:spMkLst>
        </pc:spChg>
        <pc:spChg chg="mod">
          <ac:chgData name="zeshan khan" userId="S::zeshan.khan@nu.edu.pk::860a7133-657c-43e7-a51a-16ddffe6fb40" providerId="AD" clId="Web-{DA884D4E-88B4-EF7B-4C96-D8E9C5DE4FCE}" dt="2023-08-20T14:17:16.365" v="110"/>
          <ac:spMkLst>
            <pc:docMk/>
            <pc:sldMk cId="1752520175" sldId="434"/>
            <ac:spMk id="46084" creationId="{00000000-0000-0000-0000-000000000000}"/>
          </ac:spMkLst>
        </pc:spChg>
        <pc:spChg chg="add del">
          <ac:chgData name="zeshan khan" userId="S::zeshan.khan@nu.edu.pk::860a7133-657c-43e7-a51a-16ddffe6fb40" providerId="AD" clId="Web-{DA884D4E-88B4-EF7B-4C96-D8E9C5DE4FCE}" dt="2023-08-20T14:17:05.771" v="103"/>
          <ac:spMkLst>
            <pc:docMk/>
            <pc:sldMk cId="1752520175" sldId="434"/>
            <ac:spMk id="46117" creationId="{1996130F-9AB5-4DE9-8574-3AF891C5C172}"/>
          </ac:spMkLst>
        </pc:spChg>
        <pc:spChg chg="add del">
          <ac:chgData name="zeshan khan" userId="S::zeshan.khan@nu.edu.pk::860a7133-657c-43e7-a51a-16ddffe6fb40" providerId="AD" clId="Web-{DA884D4E-88B4-EF7B-4C96-D8E9C5DE4FCE}" dt="2023-08-20T14:17:05.771" v="103"/>
          <ac:spMkLst>
            <pc:docMk/>
            <pc:sldMk cId="1752520175" sldId="434"/>
            <ac:spMk id="46119" creationId="{7326F4E6-9131-42DA-97B2-0BA8D1E258AD}"/>
          </ac:spMkLst>
        </pc:spChg>
        <pc:spChg chg="add del">
          <ac:chgData name="zeshan khan" userId="S::zeshan.khan@nu.edu.pk::860a7133-657c-43e7-a51a-16ddffe6fb40" providerId="AD" clId="Web-{DA884D4E-88B4-EF7B-4C96-D8E9C5DE4FCE}" dt="2023-08-20T14:17:05.771" v="103"/>
          <ac:spMkLst>
            <pc:docMk/>
            <pc:sldMk cId="1752520175" sldId="434"/>
            <ac:spMk id="46121" creationId="{3F4C104D-5F30-4811-9376-566B26E4719A}"/>
          </ac:spMkLst>
        </pc:spChg>
        <pc:spChg chg="add del">
          <ac:chgData name="zeshan khan" userId="S::zeshan.khan@nu.edu.pk::860a7133-657c-43e7-a51a-16ddffe6fb40" providerId="AD" clId="Web-{DA884D4E-88B4-EF7B-4C96-D8E9C5DE4FCE}" dt="2023-08-20T14:17:05.771" v="103"/>
          <ac:spMkLst>
            <pc:docMk/>
            <pc:sldMk cId="1752520175" sldId="434"/>
            <ac:spMk id="46123" creationId="{0815E34B-5D02-4E01-A936-E8E1C0AB6F12}"/>
          </ac:spMkLst>
        </pc:spChg>
        <pc:spChg chg="add del">
          <ac:chgData name="zeshan khan" userId="S::zeshan.khan@nu.edu.pk::860a7133-657c-43e7-a51a-16ddffe6fb40" providerId="AD" clId="Web-{DA884D4E-88B4-EF7B-4C96-D8E9C5DE4FCE}" dt="2023-08-20T14:17:05.771" v="103"/>
          <ac:spMkLst>
            <pc:docMk/>
            <pc:sldMk cId="1752520175" sldId="434"/>
            <ac:spMk id="46125" creationId="{7DE3414B-B032-4710-A468-D3285E38C5FF}"/>
          </ac:spMkLst>
        </pc:spChg>
        <pc:spChg chg="add del">
          <ac:chgData name="zeshan khan" userId="S::zeshan.khan@nu.edu.pk::860a7133-657c-43e7-a51a-16ddffe6fb40" providerId="AD" clId="Web-{DA884D4E-88B4-EF7B-4C96-D8E9C5DE4FCE}" dt="2023-08-20T14:17:09.833" v="105"/>
          <ac:spMkLst>
            <pc:docMk/>
            <pc:sldMk cId="1752520175" sldId="434"/>
            <ac:spMk id="46129" creationId="{DE91395A-2D18-4AF6-A0AC-AAA7189FED11}"/>
          </ac:spMkLst>
        </pc:spChg>
        <pc:spChg chg="add del">
          <ac:chgData name="zeshan khan" userId="S::zeshan.khan@nu.edu.pk::860a7133-657c-43e7-a51a-16ddffe6fb40" providerId="AD" clId="Web-{DA884D4E-88B4-EF7B-4C96-D8E9C5DE4FCE}" dt="2023-08-20T14:17:09.833" v="105"/>
          <ac:spMkLst>
            <pc:docMk/>
            <pc:sldMk cId="1752520175" sldId="434"/>
            <ac:spMk id="46130" creationId="{A57352BE-A213-4040-BE8E-D4A925AD9DF8}"/>
          </ac:spMkLst>
        </pc:spChg>
        <pc:spChg chg="add del">
          <ac:chgData name="zeshan khan" userId="S::zeshan.khan@nu.edu.pk::860a7133-657c-43e7-a51a-16ddffe6fb40" providerId="AD" clId="Web-{DA884D4E-88B4-EF7B-4C96-D8E9C5DE4FCE}" dt="2023-08-20T14:17:09.833" v="105"/>
          <ac:spMkLst>
            <pc:docMk/>
            <pc:sldMk cId="1752520175" sldId="434"/>
            <ac:spMk id="46131" creationId="{2B258D2B-6AC3-4B3A-A87C-FD7E6517826E}"/>
          </ac:spMkLst>
        </pc:spChg>
        <pc:spChg chg="add del">
          <ac:chgData name="zeshan khan" userId="S::zeshan.khan@nu.edu.pk::860a7133-657c-43e7-a51a-16ddffe6fb40" providerId="AD" clId="Web-{DA884D4E-88B4-EF7B-4C96-D8E9C5DE4FCE}" dt="2023-08-20T14:17:09.833" v="105"/>
          <ac:spMkLst>
            <pc:docMk/>
            <pc:sldMk cId="1752520175" sldId="434"/>
            <ac:spMk id="46132" creationId="{8D55DD8B-9BF9-4B91-A22D-2D3F2AEFF189}"/>
          </ac:spMkLst>
        </pc:spChg>
        <pc:spChg chg="add del">
          <ac:chgData name="zeshan khan" userId="S::zeshan.khan@nu.edu.pk::860a7133-657c-43e7-a51a-16ddffe6fb40" providerId="AD" clId="Web-{DA884D4E-88B4-EF7B-4C96-D8E9C5DE4FCE}" dt="2023-08-20T14:17:13.052" v="107"/>
          <ac:spMkLst>
            <pc:docMk/>
            <pc:sldMk cId="1752520175" sldId="434"/>
            <ac:spMk id="46136" creationId="{DE91395A-2D18-4AF6-A0AC-AAA7189FED11}"/>
          </ac:spMkLst>
        </pc:spChg>
        <pc:spChg chg="add del">
          <ac:chgData name="zeshan khan" userId="S::zeshan.khan@nu.edu.pk::860a7133-657c-43e7-a51a-16ddffe6fb40" providerId="AD" clId="Web-{DA884D4E-88B4-EF7B-4C96-D8E9C5DE4FCE}" dt="2023-08-20T14:17:13.052" v="107"/>
          <ac:spMkLst>
            <pc:docMk/>
            <pc:sldMk cId="1752520175" sldId="434"/>
            <ac:spMk id="46137" creationId="{A57352BE-A213-4040-BE8E-D4A925AD9DF8}"/>
          </ac:spMkLst>
        </pc:spChg>
        <pc:spChg chg="add del">
          <ac:chgData name="zeshan khan" userId="S::zeshan.khan@nu.edu.pk::860a7133-657c-43e7-a51a-16ddffe6fb40" providerId="AD" clId="Web-{DA884D4E-88B4-EF7B-4C96-D8E9C5DE4FCE}" dt="2023-08-20T14:17:16.349" v="109"/>
          <ac:spMkLst>
            <pc:docMk/>
            <pc:sldMk cId="1752520175" sldId="434"/>
            <ac:spMk id="46141" creationId="{DE91395A-2D18-4AF6-A0AC-AAA7189FED11}"/>
          </ac:spMkLst>
        </pc:spChg>
        <pc:spChg chg="add del">
          <ac:chgData name="zeshan khan" userId="S::zeshan.khan@nu.edu.pk::860a7133-657c-43e7-a51a-16ddffe6fb40" providerId="AD" clId="Web-{DA884D4E-88B4-EF7B-4C96-D8E9C5DE4FCE}" dt="2023-08-20T14:17:16.349" v="109"/>
          <ac:spMkLst>
            <pc:docMk/>
            <pc:sldMk cId="1752520175" sldId="434"/>
            <ac:spMk id="46142" creationId="{A57352BE-A213-4040-BE8E-D4A925AD9DF8}"/>
          </ac:spMkLst>
        </pc:spChg>
        <pc:spChg chg="add del">
          <ac:chgData name="zeshan khan" userId="S::zeshan.khan@nu.edu.pk::860a7133-657c-43e7-a51a-16ddffe6fb40" providerId="AD" clId="Web-{DA884D4E-88B4-EF7B-4C96-D8E9C5DE4FCE}" dt="2023-08-20T14:17:16.349" v="109"/>
          <ac:spMkLst>
            <pc:docMk/>
            <pc:sldMk cId="1752520175" sldId="434"/>
            <ac:spMk id="46143" creationId="{2B258D2B-6AC3-4B3A-A87C-FD7E6517826E}"/>
          </ac:spMkLst>
        </pc:spChg>
        <pc:spChg chg="add del">
          <ac:chgData name="zeshan khan" userId="S::zeshan.khan@nu.edu.pk::860a7133-657c-43e7-a51a-16ddffe6fb40" providerId="AD" clId="Web-{DA884D4E-88B4-EF7B-4C96-D8E9C5DE4FCE}" dt="2023-08-20T14:17:16.349" v="109"/>
          <ac:spMkLst>
            <pc:docMk/>
            <pc:sldMk cId="1752520175" sldId="434"/>
            <ac:spMk id="46144" creationId="{8D55DD8B-9BF9-4B91-A22D-2D3F2AEFF189}"/>
          </ac:spMkLst>
        </pc:spChg>
        <pc:spChg chg="add">
          <ac:chgData name="zeshan khan" userId="S::zeshan.khan@nu.edu.pk::860a7133-657c-43e7-a51a-16ddffe6fb40" providerId="AD" clId="Web-{DA884D4E-88B4-EF7B-4C96-D8E9C5DE4FCE}" dt="2023-08-20T14:17:16.365" v="110"/>
          <ac:spMkLst>
            <pc:docMk/>
            <pc:sldMk cId="1752520175" sldId="434"/>
            <ac:spMk id="46148" creationId="{1996130F-9AB5-4DE9-8574-3AF891C5C172}"/>
          </ac:spMkLst>
        </pc:spChg>
        <pc:spChg chg="add">
          <ac:chgData name="zeshan khan" userId="S::zeshan.khan@nu.edu.pk::860a7133-657c-43e7-a51a-16ddffe6fb40" providerId="AD" clId="Web-{DA884D4E-88B4-EF7B-4C96-D8E9C5DE4FCE}" dt="2023-08-20T14:17:16.365" v="110"/>
          <ac:spMkLst>
            <pc:docMk/>
            <pc:sldMk cId="1752520175" sldId="434"/>
            <ac:spMk id="46149" creationId="{7326F4E6-9131-42DA-97B2-0BA8D1E258AD}"/>
          </ac:spMkLst>
        </pc:spChg>
        <pc:spChg chg="add">
          <ac:chgData name="zeshan khan" userId="S::zeshan.khan@nu.edu.pk::860a7133-657c-43e7-a51a-16ddffe6fb40" providerId="AD" clId="Web-{DA884D4E-88B4-EF7B-4C96-D8E9C5DE4FCE}" dt="2023-08-20T14:17:16.365" v="110"/>
          <ac:spMkLst>
            <pc:docMk/>
            <pc:sldMk cId="1752520175" sldId="434"/>
            <ac:spMk id="46150" creationId="{3F4C104D-5F30-4811-9376-566B26E4719A}"/>
          </ac:spMkLst>
        </pc:spChg>
        <pc:spChg chg="add">
          <ac:chgData name="zeshan khan" userId="S::zeshan.khan@nu.edu.pk::860a7133-657c-43e7-a51a-16ddffe6fb40" providerId="AD" clId="Web-{DA884D4E-88B4-EF7B-4C96-D8E9C5DE4FCE}" dt="2023-08-20T14:17:16.365" v="110"/>
          <ac:spMkLst>
            <pc:docMk/>
            <pc:sldMk cId="1752520175" sldId="434"/>
            <ac:spMk id="46151" creationId="{0815E34B-5D02-4E01-A936-E8E1C0AB6F12}"/>
          </ac:spMkLst>
        </pc:spChg>
        <pc:spChg chg="add">
          <ac:chgData name="zeshan khan" userId="S::zeshan.khan@nu.edu.pk::860a7133-657c-43e7-a51a-16ddffe6fb40" providerId="AD" clId="Web-{DA884D4E-88B4-EF7B-4C96-D8E9C5DE4FCE}" dt="2023-08-20T14:17:16.365" v="110"/>
          <ac:spMkLst>
            <pc:docMk/>
            <pc:sldMk cId="1752520175" sldId="434"/>
            <ac:spMk id="46152" creationId="{7DE3414B-B032-4710-A468-D3285E38C5FF}"/>
          </ac:spMkLst>
        </pc:spChg>
        <pc:grpChg chg="add del">
          <ac:chgData name="zeshan khan" userId="S::zeshan.khan@nu.edu.pk::860a7133-657c-43e7-a51a-16ddffe6fb40" providerId="AD" clId="Web-{DA884D4E-88B4-EF7B-4C96-D8E9C5DE4FCE}" dt="2023-08-20T14:17:05.771" v="103"/>
          <ac:grpSpMkLst>
            <pc:docMk/>
            <pc:sldMk cId="1752520175" sldId="434"/>
            <ac:grpSpMk id="46089" creationId="{166BF9EE-F7AC-4FA5-AC7E-001B3A642F75}"/>
          </ac:grpSpMkLst>
        </pc:grpChg>
        <pc:grpChg chg="add del">
          <ac:chgData name="zeshan khan" userId="S::zeshan.khan@nu.edu.pk::860a7133-657c-43e7-a51a-16ddffe6fb40" providerId="AD" clId="Web-{DA884D4E-88B4-EF7B-4C96-D8E9C5DE4FCE}" dt="2023-08-20T14:17:05.771" v="103"/>
          <ac:grpSpMkLst>
            <pc:docMk/>
            <pc:sldMk cId="1752520175" sldId="434"/>
            <ac:grpSpMk id="46103" creationId="{E312DBA5-56D8-42B2-BA94-28168C2A6703}"/>
          </ac:grpSpMkLst>
        </pc:grpChg>
        <pc:grpChg chg="add del">
          <ac:chgData name="zeshan khan" userId="S::zeshan.khan@nu.edu.pk::860a7133-657c-43e7-a51a-16ddffe6fb40" providerId="AD" clId="Web-{DA884D4E-88B4-EF7B-4C96-D8E9C5DE4FCE}" dt="2023-08-20T14:17:09.833" v="105"/>
          <ac:grpSpMkLst>
            <pc:docMk/>
            <pc:sldMk cId="1752520175" sldId="434"/>
            <ac:grpSpMk id="46127" creationId="{7398C59F-5A18-487B-91D6-B955AACF2E50}"/>
          </ac:grpSpMkLst>
        </pc:grpChg>
        <pc:grpChg chg="add del">
          <ac:chgData name="zeshan khan" userId="S::zeshan.khan@nu.edu.pk::860a7133-657c-43e7-a51a-16ddffe6fb40" providerId="AD" clId="Web-{DA884D4E-88B4-EF7B-4C96-D8E9C5DE4FCE}" dt="2023-08-20T14:17:09.833" v="105"/>
          <ac:grpSpMkLst>
            <pc:docMk/>
            <pc:sldMk cId="1752520175" sldId="434"/>
            <ac:grpSpMk id="46128" creationId="{520234FB-542E-4550-9C2F-1B56FD41A1CA}"/>
          </ac:grpSpMkLst>
        </pc:grpChg>
        <pc:grpChg chg="add del">
          <ac:chgData name="zeshan khan" userId="S::zeshan.khan@nu.edu.pk::860a7133-657c-43e7-a51a-16ddffe6fb40" providerId="AD" clId="Web-{DA884D4E-88B4-EF7B-4C96-D8E9C5DE4FCE}" dt="2023-08-20T14:17:13.052" v="107"/>
          <ac:grpSpMkLst>
            <pc:docMk/>
            <pc:sldMk cId="1752520175" sldId="434"/>
            <ac:grpSpMk id="46134" creationId="{7398C59F-5A18-487B-91D6-B955AACF2E50}"/>
          </ac:grpSpMkLst>
        </pc:grpChg>
        <pc:grpChg chg="add del">
          <ac:chgData name="zeshan khan" userId="S::zeshan.khan@nu.edu.pk::860a7133-657c-43e7-a51a-16ddffe6fb40" providerId="AD" clId="Web-{DA884D4E-88B4-EF7B-4C96-D8E9C5DE4FCE}" dt="2023-08-20T14:17:13.052" v="107"/>
          <ac:grpSpMkLst>
            <pc:docMk/>
            <pc:sldMk cId="1752520175" sldId="434"/>
            <ac:grpSpMk id="46135" creationId="{520234FB-542E-4550-9C2F-1B56FD41A1CA}"/>
          </ac:grpSpMkLst>
        </pc:grpChg>
        <pc:grpChg chg="add del">
          <ac:chgData name="zeshan khan" userId="S::zeshan.khan@nu.edu.pk::860a7133-657c-43e7-a51a-16ddffe6fb40" providerId="AD" clId="Web-{DA884D4E-88B4-EF7B-4C96-D8E9C5DE4FCE}" dt="2023-08-20T14:17:16.349" v="109"/>
          <ac:grpSpMkLst>
            <pc:docMk/>
            <pc:sldMk cId="1752520175" sldId="434"/>
            <ac:grpSpMk id="46139" creationId="{7398C59F-5A18-487B-91D6-B955AACF2E50}"/>
          </ac:grpSpMkLst>
        </pc:grpChg>
        <pc:grpChg chg="add del">
          <ac:chgData name="zeshan khan" userId="S::zeshan.khan@nu.edu.pk::860a7133-657c-43e7-a51a-16ddffe6fb40" providerId="AD" clId="Web-{DA884D4E-88B4-EF7B-4C96-D8E9C5DE4FCE}" dt="2023-08-20T14:17:16.349" v="109"/>
          <ac:grpSpMkLst>
            <pc:docMk/>
            <pc:sldMk cId="1752520175" sldId="434"/>
            <ac:grpSpMk id="46140" creationId="{520234FB-542E-4550-9C2F-1B56FD41A1CA}"/>
          </ac:grpSpMkLst>
        </pc:grpChg>
        <pc:grpChg chg="add">
          <ac:chgData name="zeshan khan" userId="S::zeshan.khan@nu.edu.pk::860a7133-657c-43e7-a51a-16ddffe6fb40" providerId="AD" clId="Web-{DA884D4E-88B4-EF7B-4C96-D8E9C5DE4FCE}" dt="2023-08-20T14:17:16.365" v="110"/>
          <ac:grpSpMkLst>
            <pc:docMk/>
            <pc:sldMk cId="1752520175" sldId="434"/>
            <ac:grpSpMk id="46146" creationId="{166BF9EE-F7AC-4FA5-AC7E-001B3A642F75}"/>
          </ac:grpSpMkLst>
        </pc:grpChg>
        <pc:grpChg chg="add">
          <ac:chgData name="zeshan khan" userId="S::zeshan.khan@nu.edu.pk::860a7133-657c-43e7-a51a-16ddffe6fb40" providerId="AD" clId="Web-{DA884D4E-88B4-EF7B-4C96-D8E9C5DE4FCE}" dt="2023-08-20T14:17:16.365" v="110"/>
          <ac:grpSpMkLst>
            <pc:docMk/>
            <pc:sldMk cId="1752520175" sldId="434"/>
            <ac:grpSpMk id="46147" creationId="{E312DBA5-56D8-42B2-BA94-28168C2A6703}"/>
          </ac:grpSpMkLst>
        </pc:grpChg>
        <pc:picChg chg="mod ord">
          <ac:chgData name="zeshan khan" userId="S::zeshan.khan@nu.edu.pk::860a7133-657c-43e7-a51a-16ddffe6fb40" providerId="AD" clId="Web-{DA884D4E-88B4-EF7B-4C96-D8E9C5DE4FCE}" dt="2023-08-20T14:17:16.365" v="110"/>
          <ac:picMkLst>
            <pc:docMk/>
            <pc:sldMk cId="1752520175" sldId="434"/>
            <ac:picMk id="46083" creationId="{00000000-0000-0000-0000-000000000000}"/>
          </ac:picMkLst>
        </pc:picChg>
      </pc:sldChg>
      <pc:sldChg chg="addSp modSp mod setBg modClrScheme chgLayout">
        <pc:chgData name="zeshan khan" userId="S::zeshan.khan@nu.edu.pk::860a7133-657c-43e7-a51a-16ddffe6fb40" providerId="AD" clId="Web-{DA884D4E-88B4-EF7B-4C96-D8E9C5DE4FCE}" dt="2023-08-20T14:17:25.865" v="112"/>
        <pc:sldMkLst>
          <pc:docMk/>
          <pc:sldMk cId="1442425525" sldId="435"/>
        </pc:sldMkLst>
        <pc:spChg chg="mod ord">
          <ac:chgData name="zeshan khan" userId="S::zeshan.khan@nu.edu.pk::860a7133-657c-43e7-a51a-16ddffe6fb40" providerId="AD" clId="Web-{DA884D4E-88B4-EF7B-4C96-D8E9C5DE4FCE}" dt="2023-08-20T14:17:25.865" v="112"/>
          <ac:spMkLst>
            <pc:docMk/>
            <pc:sldMk cId="1442425525" sldId="435"/>
            <ac:spMk id="49154" creationId="{00000000-0000-0000-0000-000000000000}"/>
          </ac:spMkLst>
        </pc:spChg>
        <pc:spChg chg="mod ord">
          <ac:chgData name="zeshan khan" userId="S::zeshan.khan@nu.edu.pk::860a7133-657c-43e7-a51a-16ddffe6fb40" providerId="AD" clId="Web-{DA884D4E-88B4-EF7B-4C96-D8E9C5DE4FCE}" dt="2023-08-20T14:17:25.865" v="112"/>
          <ac:spMkLst>
            <pc:docMk/>
            <pc:sldMk cId="1442425525" sldId="435"/>
            <ac:spMk id="49155" creationId="{00000000-0000-0000-0000-000000000000}"/>
          </ac:spMkLst>
        </pc:spChg>
        <pc:spChg chg="add">
          <ac:chgData name="zeshan khan" userId="S::zeshan.khan@nu.edu.pk::860a7133-657c-43e7-a51a-16ddffe6fb40" providerId="AD" clId="Web-{DA884D4E-88B4-EF7B-4C96-D8E9C5DE4FCE}" dt="2023-08-20T14:17:25.865" v="112"/>
          <ac:spMkLst>
            <pc:docMk/>
            <pc:sldMk cId="1442425525" sldId="435"/>
            <ac:spMk id="49161" creationId="{F7E42047-F7E7-4687-BBE0-D4BDC8E77BB1}"/>
          </ac:spMkLst>
        </pc:spChg>
        <pc:spChg chg="add">
          <ac:chgData name="zeshan khan" userId="S::zeshan.khan@nu.edu.pk::860a7133-657c-43e7-a51a-16ddffe6fb40" providerId="AD" clId="Web-{DA884D4E-88B4-EF7B-4C96-D8E9C5DE4FCE}" dt="2023-08-20T14:17:25.865" v="112"/>
          <ac:spMkLst>
            <pc:docMk/>
            <pc:sldMk cId="1442425525" sldId="435"/>
            <ac:spMk id="49191" creationId="{2C509E7A-337A-4664-BEC2-03F9BCA0A463}"/>
          </ac:spMkLst>
        </pc:spChg>
        <pc:spChg chg="add">
          <ac:chgData name="zeshan khan" userId="S::zeshan.khan@nu.edu.pk::860a7133-657c-43e7-a51a-16ddffe6fb40" providerId="AD" clId="Web-{DA884D4E-88B4-EF7B-4C96-D8E9C5DE4FCE}" dt="2023-08-20T14:17:25.865" v="112"/>
          <ac:spMkLst>
            <pc:docMk/>
            <pc:sldMk cId="1442425525" sldId="435"/>
            <ac:spMk id="49193" creationId="{D9AB99AB-E300-4B19-97C3-9A12EA3C7BDA}"/>
          </ac:spMkLst>
        </pc:spChg>
        <pc:grpChg chg="add">
          <ac:chgData name="zeshan khan" userId="S::zeshan.khan@nu.edu.pk::860a7133-657c-43e7-a51a-16ddffe6fb40" providerId="AD" clId="Web-{DA884D4E-88B4-EF7B-4C96-D8E9C5DE4FCE}" dt="2023-08-20T14:17:25.865" v="112"/>
          <ac:grpSpMkLst>
            <pc:docMk/>
            <pc:sldMk cId="1442425525" sldId="435"/>
            <ac:grpSpMk id="49163" creationId="{8D6F839A-C8D9-4FBC-8EFD-9E56D12F4CD0}"/>
          </ac:grpSpMkLst>
        </pc:grpChg>
        <pc:grpChg chg="add">
          <ac:chgData name="zeshan khan" userId="S::zeshan.khan@nu.edu.pk::860a7133-657c-43e7-a51a-16ddffe6fb40" providerId="AD" clId="Web-{DA884D4E-88B4-EF7B-4C96-D8E9C5DE4FCE}" dt="2023-08-20T14:17:25.865" v="112"/>
          <ac:grpSpMkLst>
            <pc:docMk/>
            <pc:sldMk cId="1442425525" sldId="435"/>
            <ac:grpSpMk id="49177" creationId="{70EDA856-A216-4EEC-9AB6-A59FFC703612}"/>
          </ac:grpSpMkLst>
        </pc:grpChg>
        <pc:picChg chg="add">
          <ac:chgData name="zeshan khan" userId="S::zeshan.khan@nu.edu.pk::860a7133-657c-43e7-a51a-16ddffe6fb40" providerId="AD" clId="Web-{DA884D4E-88B4-EF7B-4C96-D8E9C5DE4FCE}" dt="2023-08-20T14:17:25.865" v="112"/>
          <ac:picMkLst>
            <pc:docMk/>
            <pc:sldMk cId="1442425525" sldId="435"/>
            <ac:picMk id="49157" creationId="{0E1AC5FB-F248-3DA5-727F-6A388DA190EB}"/>
          </ac:picMkLst>
        </pc:picChg>
      </pc:sldChg>
      <pc:sldChg chg="addSp delSp modSp mod setBg modClrScheme addAnim delAnim chgLayout">
        <pc:chgData name="zeshan khan" userId="S::zeshan.khan@nu.edu.pk::860a7133-657c-43e7-a51a-16ddffe6fb40" providerId="AD" clId="Web-{DA884D4E-88B4-EF7B-4C96-D8E9C5DE4FCE}" dt="2023-08-20T14:17:54.195" v="124"/>
        <pc:sldMkLst>
          <pc:docMk/>
          <pc:sldMk cId="3371862595" sldId="436"/>
        </pc:sldMkLst>
        <pc:spChg chg="mod ord">
          <ac:chgData name="zeshan khan" userId="S::zeshan.khan@nu.edu.pk::860a7133-657c-43e7-a51a-16ddffe6fb40" providerId="AD" clId="Web-{DA884D4E-88B4-EF7B-4C96-D8E9C5DE4FCE}" dt="2023-08-20T14:17:54.195" v="124"/>
          <ac:spMkLst>
            <pc:docMk/>
            <pc:sldMk cId="3371862595" sldId="436"/>
            <ac:spMk id="2" creationId="{00000000-0000-0000-0000-000000000000}"/>
          </ac:spMkLst>
        </pc:spChg>
        <pc:spChg chg="del mod ord">
          <ac:chgData name="zeshan khan" userId="S::zeshan.khan@nu.edu.pk::860a7133-657c-43e7-a51a-16ddffe6fb40" providerId="AD" clId="Web-{DA884D4E-88B4-EF7B-4C96-D8E9C5DE4FCE}" dt="2023-08-20T14:17:35.631" v="114"/>
          <ac:spMkLst>
            <pc:docMk/>
            <pc:sldMk cId="3371862595" sldId="436"/>
            <ac:spMk id="3" creationId="{00000000-0000-0000-0000-000000000000}"/>
          </ac:spMkLst>
        </pc:spChg>
        <pc:spChg chg="mod">
          <ac:chgData name="zeshan khan" userId="S::zeshan.khan@nu.edu.pk::860a7133-657c-43e7-a51a-16ddffe6fb40" providerId="AD" clId="Web-{DA884D4E-88B4-EF7B-4C96-D8E9C5DE4FCE}" dt="2023-08-20T14:17:54.195" v="124"/>
          <ac:spMkLst>
            <pc:docMk/>
            <pc:sldMk cId="3371862595" sldId="436"/>
            <ac:spMk id="5" creationId="{00000000-0000-0000-0000-000000000000}"/>
          </ac:spMkLst>
        </pc:spChg>
        <pc:spChg chg="add del">
          <ac:chgData name="zeshan khan" userId="S::zeshan.khan@nu.edu.pk::860a7133-657c-43e7-a51a-16ddffe6fb40" providerId="AD" clId="Web-{DA884D4E-88B4-EF7B-4C96-D8E9C5DE4FCE}" dt="2023-08-20T14:17:45.538" v="118"/>
          <ac:spMkLst>
            <pc:docMk/>
            <pc:sldMk cId="3371862595" sldId="436"/>
            <ac:spMk id="10" creationId="{B2EC7880-C5D9-40A8-A6B0-3198AD07AD1B}"/>
          </ac:spMkLst>
        </pc:spChg>
        <pc:spChg chg="add del">
          <ac:chgData name="zeshan khan" userId="S::zeshan.khan@nu.edu.pk::860a7133-657c-43e7-a51a-16ddffe6fb40" providerId="AD" clId="Web-{DA884D4E-88B4-EF7B-4C96-D8E9C5DE4FCE}" dt="2023-08-20T14:17:45.538" v="118"/>
          <ac:spMkLst>
            <pc:docMk/>
            <pc:sldMk cId="3371862595" sldId="436"/>
            <ac:spMk id="12" creationId="{94543A62-A2AB-454A-878E-D3D9190D5FC7}"/>
          </ac:spMkLst>
        </pc:spChg>
        <pc:spChg chg="add del">
          <ac:chgData name="zeshan khan" userId="S::zeshan.khan@nu.edu.pk::860a7133-657c-43e7-a51a-16ddffe6fb40" providerId="AD" clId="Web-{DA884D4E-88B4-EF7B-4C96-D8E9C5DE4FCE}" dt="2023-08-20T14:17:45.538" v="118"/>
          <ac:spMkLst>
            <pc:docMk/>
            <pc:sldMk cId="3371862595" sldId="436"/>
            <ac:spMk id="14" creationId="{50553464-41F1-4160-9D02-7C5EC7013BDA}"/>
          </ac:spMkLst>
        </pc:spChg>
        <pc:spChg chg="add del">
          <ac:chgData name="zeshan khan" userId="S::zeshan.khan@nu.edu.pk::860a7133-657c-43e7-a51a-16ddffe6fb40" providerId="AD" clId="Web-{DA884D4E-88B4-EF7B-4C96-D8E9C5DE4FCE}" dt="2023-08-20T14:17:48.554" v="120"/>
          <ac:spMkLst>
            <pc:docMk/>
            <pc:sldMk cId="3371862595" sldId="436"/>
            <ac:spMk id="16" creationId="{3F4C104D-5F30-4811-9376-566B26E4719A}"/>
          </ac:spMkLst>
        </pc:spChg>
        <pc:spChg chg="add del">
          <ac:chgData name="zeshan khan" userId="S::zeshan.khan@nu.edu.pk::860a7133-657c-43e7-a51a-16ddffe6fb40" providerId="AD" clId="Web-{DA884D4E-88B4-EF7B-4C96-D8E9C5DE4FCE}" dt="2023-08-20T14:17:48.554" v="120"/>
          <ac:spMkLst>
            <pc:docMk/>
            <pc:sldMk cId="3371862595" sldId="436"/>
            <ac:spMk id="17" creationId="{0815E34B-5D02-4E01-A936-E8E1C0AB6F12}"/>
          </ac:spMkLst>
        </pc:spChg>
        <pc:spChg chg="add del">
          <ac:chgData name="zeshan khan" userId="S::zeshan.khan@nu.edu.pk::860a7133-657c-43e7-a51a-16ddffe6fb40" providerId="AD" clId="Web-{DA884D4E-88B4-EF7B-4C96-D8E9C5DE4FCE}" dt="2023-08-20T14:17:48.554" v="120"/>
          <ac:spMkLst>
            <pc:docMk/>
            <pc:sldMk cId="3371862595" sldId="436"/>
            <ac:spMk id="18" creationId="{7DE3414B-B032-4710-A468-D3285E38C5FF}"/>
          </ac:spMkLst>
        </pc:spChg>
        <pc:spChg chg="add del">
          <ac:chgData name="zeshan khan" userId="S::zeshan.khan@nu.edu.pk::860a7133-657c-43e7-a51a-16ddffe6fb40" providerId="AD" clId="Web-{DA884D4E-88B4-EF7B-4C96-D8E9C5DE4FCE}" dt="2023-08-20T14:17:54.195" v="124"/>
          <ac:spMkLst>
            <pc:docMk/>
            <pc:sldMk cId="3371862595" sldId="436"/>
            <ac:spMk id="20" creationId="{B2EC7880-C5D9-40A8-A6B0-3198AD07AD1B}"/>
          </ac:spMkLst>
        </pc:spChg>
        <pc:spChg chg="add del">
          <ac:chgData name="zeshan khan" userId="S::zeshan.khan@nu.edu.pk::860a7133-657c-43e7-a51a-16ddffe6fb40" providerId="AD" clId="Web-{DA884D4E-88B4-EF7B-4C96-D8E9C5DE4FCE}" dt="2023-08-20T14:17:54.195" v="124"/>
          <ac:spMkLst>
            <pc:docMk/>
            <pc:sldMk cId="3371862595" sldId="436"/>
            <ac:spMk id="21" creationId="{94543A62-A2AB-454A-878E-D3D9190D5FC7}"/>
          </ac:spMkLst>
        </pc:spChg>
        <pc:spChg chg="add del">
          <ac:chgData name="zeshan khan" userId="S::zeshan.khan@nu.edu.pk::860a7133-657c-43e7-a51a-16ddffe6fb40" providerId="AD" clId="Web-{DA884D4E-88B4-EF7B-4C96-D8E9C5DE4FCE}" dt="2023-08-20T14:17:54.195" v="124"/>
          <ac:spMkLst>
            <pc:docMk/>
            <pc:sldMk cId="3371862595" sldId="436"/>
            <ac:spMk id="22" creationId="{50553464-41F1-4160-9D02-7C5EC7013BDA}"/>
          </ac:spMkLst>
        </pc:spChg>
        <pc:picChg chg="mod ord">
          <ac:chgData name="zeshan khan" userId="S::zeshan.khan@nu.edu.pk::860a7133-657c-43e7-a51a-16ddffe6fb40" providerId="AD" clId="Web-{DA884D4E-88B4-EF7B-4C96-D8E9C5DE4FCE}" dt="2023-08-20T14:17:54.195" v="124"/>
          <ac:picMkLst>
            <pc:docMk/>
            <pc:sldMk cId="3371862595" sldId="436"/>
            <ac:picMk id="4" creationId="{00000000-0000-0000-0000-000000000000}"/>
          </ac:picMkLst>
        </pc:picChg>
      </pc:sldChg>
      <pc:sldChg chg="modSp mod modClrScheme chgLayout">
        <pc:chgData name="zeshan khan" userId="S::zeshan.khan@nu.edu.pk::860a7133-657c-43e7-a51a-16ddffe6fb40" providerId="AD" clId="Web-{DA884D4E-88B4-EF7B-4C96-D8E9C5DE4FCE}" dt="2023-08-20T14:18:15.430" v="125" actId="1076"/>
        <pc:sldMkLst>
          <pc:docMk/>
          <pc:sldMk cId="1407989694" sldId="437"/>
        </pc:sldMkLst>
        <pc:spChg chg="mod ord">
          <ac:chgData name="zeshan khan" userId="S::zeshan.khan@nu.edu.pk::860a7133-657c-43e7-a51a-16ddffe6fb40" providerId="AD" clId="Web-{DA884D4E-88B4-EF7B-4C96-D8E9C5DE4FCE}" dt="2023-08-20T14:18:15.430" v="125" actId="1076"/>
          <ac:spMkLst>
            <pc:docMk/>
            <pc:sldMk cId="1407989694" sldId="437"/>
            <ac:spMk id="2" creationId="{00000000-0000-0000-0000-000000000000}"/>
          </ac:spMkLst>
        </pc:spChg>
      </pc:sldChg>
      <pc:sldChg chg="modSp mod modClrScheme chgLayout">
        <pc:chgData name="zeshan khan" userId="S::zeshan.khan@nu.edu.pk::860a7133-657c-43e7-a51a-16ddffe6fb40" providerId="AD" clId="Web-{DA884D4E-88B4-EF7B-4C96-D8E9C5DE4FCE}" dt="2023-08-20T14:08:18.467" v="0"/>
        <pc:sldMkLst>
          <pc:docMk/>
          <pc:sldMk cId="2945652315" sldId="438"/>
        </pc:sldMkLst>
        <pc:spChg chg="mod ord">
          <ac:chgData name="zeshan khan" userId="S::zeshan.khan@nu.edu.pk::860a7133-657c-43e7-a51a-16ddffe6fb40" providerId="AD" clId="Web-{DA884D4E-88B4-EF7B-4C96-D8E9C5DE4FCE}" dt="2023-08-20T14:08:18.467" v="0"/>
          <ac:spMkLst>
            <pc:docMk/>
            <pc:sldMk cId="2945652315" sldId="438"/>
            <ac:spMk id="2" creationId="{00000000-0000-0000-0000-000000000000}"/>
          </ac:spMkLst>
        </pc:spChg>
      </pc:sldChg>
      <pc:sldChg chg="modSp mod modClrScheme chgLayout">
        <pc:chgData name="zeshan khan" userId="S::zeshan.khan@nu.edu.pk::860a7133-657c-43e7-a51a-16ddffe6fb40" providerId="AD" clId="Web-{DA884D4E-88B4-EF7B-4C96-D8E9C5DE4FCE}" dt="2023-08-20T14:08:18.467" v="0"/>
        <pc:sldMkLst>
          <pc:docMk/>
          <pc:sldMk cId="2981880454" sldId="439"/>
        </pc:sldMkLst>
        <pc:spChg chg="mod ord">
          <ac:chgData name="zeshan khan" userId="S::zeshan.khan@nu.edu.pk::860a7133-657c-43e7-a51a-16ddffe6fb40" providerId="AD" clId="Web-{DA884D4E-88B4-EF7B-4C96-D8E9C5DE4FCE}" dt="2023-08-20T14:08:18.467" v="0"/>
          <ac:spMkLst>
            <pc:docMk/>
            <pc:sldMk cId="2981880454" sldId="439"/>
            <ac:spMk id="2" creationId="{00000000-0000-0000-0000-000000000000}"/>
          </ac:spMkLst>
        </pc:spChg>
      </pc:sldChg>
      <pc:sldChg chg="modSp mod modClrScheme chgLayout">
        <pc:chgData name="zeshan khan" userId="S::zeshan.khan@nu.edu.pk::860a7133-657c-43e7-a51a-16ddffe6fb40" providerId="AD" clId="Web-{DA884D4E-88B4-EF7B-4C96-D8E9C5DE4FCE}" dt="2023-08-20T14:08:18.467" v="0"/>
        <pc:sldMkLst>
          <pc:docMk/>
          <pc:sldMk cId="844076176" sldId="440"/>
        </pc:sldMkLst>
        <pc:spChg chg="mod ord">
          <ac:chgData name="zeshan khan" userId="S::zeshan.khan@nu.edu.pk::860a7133-657c-43e7-a51a-16ddffe6fb40" providerId="AD" clId="Web-{DA884D4E-88B4-EF7B-4C96-D8E9C5DE4FCE}" dt="2023-08-20T14:08:18.467" v="0"/>
          <ac:spMkLst>
            <pc:docMk/>
            <pc:sldMk cId="844076176" sldId="440"/>
            <ac:spMk id="2" creationId="{00000000-0000-0000-0000-000000000000}"/>
          </ac:spMkLst>
        </pc:spChg>
      </pc:sldChg>
      <pc:sldChg chg="modSp mod modClrScheme chgLayout">
        <pc:chgData name="zeshan khan" userId="S::zeshan.khan@nu.edu.pk::860a7133-657c-43e7-a51a-16ddffe6fb40" providerId="AD" clId="Web-{DA884D4E-88B4-EF7B-4C96-D8E9C5DE4FCE}" dt="2023-08-20T14:08:18.467" v="0"/>
        <pc:sldMkLst>
          <pc:docMk/>
          <pc:sldMk cId="2420040018" sldId="441"/>
        </pc:sldMkLst>
        <pc:spChg chg="mod ord">
          <ac:chgData name="zeshan khan" userId="S::zeshan.khan@nu.edu.pk::860a7133-657c-43e7-a51a-16ddffe6fb40" providerId="AD" clId="Web-{DA884D4E-88B4-EF7B-4C96-D8E9C5DE4FCE}" dt="2023-08-20T14:08:18.467" v="0"/>
          <ac:spMkLst>
            <pc:docMk/>
            <pc:sldMk cId="2420040018" sldId="441"/>
            <ac:spMk id="2" creationId="{00000000-0000-0000-0000-000000000000}"/>
          </ac:spMkLst>
        </pc:spChg>
      </pc:sldChg>
      <pc:sldChg chg="modSp mod modClrScheme chgLayout">
        <pc:chgData name="zeshan khan" userId="S::zeshan.khan@nu.edu.pk::860a7133-657c-43e7-a51a-16ddffe6fb40" providerId="AD" clId="Web-{DA884D4E-88B4-EF7B-4C96-D8E9C5DE4FCE}" dt="2023-08-20T14:18:32.571" v="126" actId="1076"/>
        <pc:sldMkLst>
          <pc:docMk/>
          <pc:sldMk cId="2385606301" sldId="442"/>
        </pc:sldMkLst>
        <pc:spChg chg="mod ord">
          <ac:chgData name="zeshan khan" userId="S::zeshan.khan@nu.edu.pk::860a7133-657c-43e7-a51a-16ddffe6fb40" providerId="AD" clId="Web-{DA884D4E-88B4-EF7B-4C96-D8E9C5DE4FCE}" dt="2023-08-20T14:18:32.571" v="126" actId="1076"/>
          <ac:spMkLst>
            <pc:docMk/>
            <pc:sldMk cId="2385606301" sldId="442"/>
            <ac:spMk id="2" creationId="{00000000-0000-0000-0000-000000000000}"/>
          </ac:spMkLst>
        </pc:spChg>
      </pc:sldChg>
      <pc:sldChg chg="addSp modSp mod setBg modClrScheme chgLayout">
        <pc:chgData name="zeshan khan" userId="S::zeshan.khan@nu.edu.pk::860a7133-657c-43e7-a51a-16ddffe6fb40" providerId="AD" clId="Web-{DA884D4E-88B4-EF7B-4C96-D8E9C5DE4FCE}" dt="2023-08-20T14:18:52.291" v="129" actId="20577"/>
        <pc:sldMkLst>
          <pc:docMk/>
          <pc:sldMk cId="2833241685" sldId="446"/>
        </pc:sldMkLst>
        <pc:spChg chg="mod ord">
          <ac:chgData name="zeshan khan" userId="S::zeshan.khan@nu.edu.pk::860a7133-657c-43e7-a51a-16ddffe6fb40" providerId="AD" clId="Web-{DA884D4E-88B4-EF7B-4C96-D8E9C5DE4FCE}" dt="2023-08-20T14:18:45.509" v="127"/>
          <ac:spMkLst>
            <pc:docMk/>
            <pc:sldMk cId="2833241685" sldId="446"/>
            <ac:spMk id="53250" creationId="{00000000-0000-0000-0000-000000000000}"/>
          </ac:spMkLst>
        </pc:spChg>
        <pc:spChg chg="mod ord">
          <ac:chgData name="zeshan khan" userId="S::zeshan.khan@nu.edu.pk::860a7133-657c-43e7-a51a-16ddffe6fb40" providerId="AD" clId="Web-{DA884D4E-88B4-EF7B-4C96-D8E9C5DE4FCE}" dt="2023-08-20T14:18:52.291" v="129" actId="20577"/>
          <ac:spMkLst>
            <pc:docMk/>
            <pc:sldMk cId="2833241685" sldId="446"/>
            <ac:spMk id="53251" creationId="{00000000-0000-0000-0000-000000000000}"/>
          </ac:spMkLst>
        </pc:spChg>
        <pc:spChg chg="add">
          <ac:chgData name="zeshan khan" userId="S::zeshan.khan@nu.edu.pk::860a7133-657c-43e7-a51a-16ddffe6fb40" providerId="AD" clId="Web-{DA884D4E-88B4-EF7B-4C96-D8E9C5DE4FCE}" dt="2023-08-20T14:18:45.509" v="127"/>
          <ac:spMkLst>
            <pc:docMk/>
            <pc:sldMk cId="2833241685" sldId="446"/>
            <ac:spMk id="53257" creationId="{F7E42047-F7E7-4687-BBE0-D4BDC8E77BB1}"/>
          </ac:spMkLst>
        </pc:spChg>
        <pc:spChg chg="add">
          <ac:chgData name="zeshan khan" userId="S::zeshan.khan@nu.edu.pk::860a7133-657c-43e7-a51a-16ddffe6fb40" providerId="AD" clId="Web-{DA884D4E-88B4-EF7B-4C96-D8E9C5DE4FCE}" dt="2023-08-20T14:18:45.509" v="127"/>
          <ac:spMkLst>
            <pc:docMk/>
            <pc:sldMk cId="2833241685" sldId="446"/>
            <ac:spMk id="53287" creationId="{2C509E7A-337A-4664-BEC2-03F9BCA0A463}"/>
          </ac:spMkLst>
        </pc:spChg>
        <pc:spChg chg="add">
          <ac:chgData name="zeshan khan" userId="S::zeshan.khan@nu.edu.pk::860a7133-657c-43e7-a51a-16ddffe6fb40" providerId="AD" clId="Web-{DA884D4E-88B4-EF7B-4C96-D8E9C5DE4FCE}" dt="2023-08-20T14:18:45.509" v="127"/>
          <ac:spMkLst>
            <pc:docMk/>
            <pc:sldMk cId="2833241685" sldId="446"/>
            <ac:spMk id="53289" creationId="{D9AB99AB-E300-4B19-97C3-9A12EA3C7BDA}"/>
          </ac:spMkLst>
        </pc:spChg>
        <pc:grpChg chg="add">
          <ac:chgData name="zeshan khan" userId="S::zeshan.khan@nu.edu.pk::860a7133-657c-43e7-a51a-16ddffe6fb40" providerId="AD" clId="Web-{DA884D4E-88B4-EF7B-4C96-D8E9C5DE4FCE}" dt="2023-08-20T14:18:45.509" v="127"/>
          <ac:grpSpMkLst>
            <pc:docMk/>
            <pc:sldMk cId="2833241685" sldId="446"/>
            <ac:grpSpMk id="53259" creationId="{8D6F839A-C8D9-4FBC-8EFD-9E56D12F4CD0}"/>
          </ac:grpSpMkLst>
        </pc:grpChg>
        <pc:grpChg chg="add">
          <ac:chgData name="zeshan khan" userId="S::zeshan.khan@nu.edu.pk::860a7133-657c-43e7-a51a-16ddffe6fb40" providerId="AD" clId="Web-{DA884D4E-88B4-EF7B-4C96-D8E9C5DE4FCE}" dt="2023-08-20T14:18:45.509" v="127"/>
          <ac:grpSpMkLst>
            <pc:docMk/>
            <pc:sldMk cId="2833241685" sldId="446"/>
            <ac:grpSpMk id="53273" creationId="{70EDA856-A216-4EEC-9AB6-A59FFC703612}"/>
          </ac:grpSpMkLst>
        </pc:grpChg>
        <pc:picChg chg="add">
          <ac:chgData name="zeshan khan" userId="S::zeshan.khan@nu.edu.pk::860a7133-657c-43e7-a51a-16ddffe6fb40" providerId="AD" clId="Web-{DA884D4E-88B4-EF7B-4C96-D8E9C5DE4FCE}" dt="2023-08-20T14:18:45.509" v="127"/>
          <ac:picMkLst>
            <pc:docMk/>
            <pc:sldMk cId="2833241685" sldId="446"/>
            <ac:picMk id="53253" creationId="{47084A70-DFFB-6949-2D2A-8D3F96FB3C8C}"/>
          </ac:picMkLst>
        </pc:picChg>
      </pc:sldChg>
      <pc:sldChg chg="delSp modSp mod modClrScheme chgLayout">
        <pc:chgData name="zeshan khan" userId="S::zeshan.khan@nu.edu.pk::860a7133-657c-43e7-a51a-16ddffe6fb40" providerId="AD" clId="Web-{DA884D4E-88B4-EF7B-4C96-D8E9C5DE4FCE}" dt="2023-08-20T14:19:20.979" v="133" actId="1076"/>
        <pc:sldMkLst>
          <pc:docMk/>
          <pc:sldMk cId="2443753074" sldId="447"/>
        </pc:sldMkLst>
        <pc:spChg chg="mod ord">
          <ac:chgData name="zeshan khan" userId="S::zeshan.khan@nu.edu.pk::860a7133-657c-43e7-a51a-16ddffe6fb40" providerId="AD" clId="Web-{DA884D4E-88B4-EF7B-4C96-D8E9C5DE4FCE}" dt="2023-08-20T14:08:18.467" v="0"/>
          <ac:spMkLst>
            <pc:docMk/>
            <pc:sldMk cId="2443753074" sldId="447"/>
            <ac:spMk id="55298" creationId="{00000000-0000-0000-0000-000000000000}"/>
          </ac:spMkLst>
        </pc:spChg>
        <pc:spChg chg="mod ord">
          <ac:chgData name="zeshan khan" userId="S::zeshan.khan@nu.edu.pk::860a7133-657c-43e7-a51a-16ddffe6fb40" providerId="AD" clId="Web-{DA884D4E-88B4-EF7B-4C96-D8E9C5DE4FCE}" dt="2023-08-20T14:19:14.870" v="132" actId="14100"/>
          <ac:spMkLst>
            <pc:docMk/>
            <pc:sldMk cId="2443753074" sldId="447"/>
            <ac:spMk id="55303" creationId="{00000000-0000-0000-0000-000000000000}"/>
          </ac:spMkLst>
        </pc:spChg>
        <pc:grpChg chg="del">
          <ac:chgData name="zeshan khan" userId="S::zeshan.khan@nu.edu.pk::860a7133-657c-43e7-a51a-16ddffe6fb40" providerId="AD" clId="Web-{DA884D4E-88B4-EF7B-4C96-D8E9C5DE4FCE}" dt="2023-08-20T14:19:01.744" v="130"/>
          <ac:grpSpMkLst>
            <pc:docMk/>
            <pc:sldMk cId="2443753074" sldId="447"/>
            <ac:grpSpMk id="55304" creationId="{00000000-0000-0000-0000-000000000000}"/>
          </ac:grpSpMkLst>
        </pc:grpChg>
        <pc:picChg chg="mod">
          <ac:chgData name="zeshan khan" userId="S::zeshan.khan@nu.edu.pk::860a7133-657c-43e7-a51a-16ddffe6fb40" providerId="AD" clId="Web-{DA884D4E-88B4-EF7B-4C96-D8E9C5DE4FCE}" dt="2023-08-20T14:19:20.979" v="133" actId="1076"/>
          <ac:picMkLst>
            <pc:docMk/>
            <pc:sldMk cId="2443753074" sldId="447"/>
            <ac:picMk id="55299" creationId="{00000000-0000-0000-0000-000000000000}"/>
          </ac:picMkLst>
        </pc:picChg>
      </pc:sldChg>
      <pc:sldChg chg="addSp delSp modSp mod setBg modClrScheme chgLayout">
        <pc:chgData name="zeshan khan" userId="S::zeshan.khan@nu.edu.pk::860a7133-657c-43e7-a51a-16ddffe6fb40" providerId="AD" clId="Web-{DA884D4E-88B4-EF7B-4C96-D8E9C5DE4FCE}" dt="2023-08-20T14:19:58.246" v="137"/>
        <pc:sldMkLst>
          <pc:docMk/>
          <pc:sldMk cId="3431576108" sldId="448"/>
        </pc:sldMkLst>
        <pc:spChg chg="mod ord">
          <ac:chgData name="zeshan khan" userId="S::zeshan.khan@nu.edu.pk::860a7133-657c-43e7-a51a-16ddffe6fb40" providerId="AD" clId="Web-{DA884D4E-88B4-EF7B-4C96-D8E9C5DE4FCE}" dt="2023-08-20T14:19:58.246" v="137"/>
          <ac:spMkLst>
            <pc:docMk/>
            <pc:sldMk cId="3431576108" sldId="448"/>
            <ac:spMk id="57346" creationId="{00000000-0000-0000-0000-000000000000}"/>
          </ac:spMkLst>
        </pc:spChg>
        <pc:spChg chg="mod ord">
          <ac:chgData name="zeshan khan" userId="S::zeshan.khan@nu.edu.pk::860a7133-657c-43e7-a51a-16ddffe6fb40" providerId="AD" clId="Web-{DA884D4E-88B4-EF7B-4C96-D8E9C5DE4FCE}" dt="2023-08-20T14:19:58.246" v="137"/>
          <ac:spMkLst>
            <pc:docMk/>
            <pc:sldMk cId="3431576108" sldId="448"/>
            <ac:spMk id="57347" creationId="{00000000-0000-0000-0000-000000000000}"/>
          </ac:spMkLst>
        </pc:spChg>
        <pc:spChg chg="mod">
          <ac:chgData name="zeshan khan" userId="S::zeshan.khan@nu.edu.pk::860a7133-657c-43e7-a51a-16ddffe6fb40" providerId="AD" clId="Web-{DA884D4E-88B4-EF7B-4C96-D8E9C5DE4FCE}" dt="2023-08-20T14:19:58.246" v="137"/>
          <ac:spMkLst>
            <pc:docMk/>
            <pc:sldMk cId="3431576108" sldId="448"/>
            <ac:spMk id="57349" creationId="{00000000-0000-0000-0000-000000000000}"/>
          </ac:spMkLst>
        </pc:spChg>
        <pc:spChg chg="add">
          <ac:chgData name="zeshan khan" userId="S::zeshan.khan@nu.edu.pk::860a7133-657c-43e7-a51a-16ddffe6fb40" providerId="AD" clId="Web-{DA884D4E-88B4-EF7B-4C96-D8E9C5DE4FCE}" dt="2023-08-20T14:19:58.246" v="137"/>
          <ac:spMkLst>
            <pc:docMk/>
            <pc:sldMk cId="3431576108" sldId="448"/>
            <ac:spMk id="57382" creationId="{71B30B18-D920-4E3E-B931-1F310244C1B8}"/>
          </ac:spMkLst>
        </pc:spChg>
        <pc:spChg chg="add">
          <ac:chgData name="zeshan khan" userId="S::zeshan.khan@nu.edu.pk::860a7133-657c-43e7-a51a-16ddffe6fb40" providerId="AD" clId="Web-{DA884D4E-88B4-EF7B-4C96-D8E9C5DE4FCE}" dt="2023-08-20T14:19:58.246" v="137"/>
          <ac:spMkLst>
            <pc:docMk/>
            <pc:sldMk cId="3431576108" sldId="448"/>
            <ac:spMk id="57384" creationId="{C70EF50A-66E6-460A-8AF9-47A10D0D999C}"/>
          </ac:spMkLst>
        </pc:spChg>
        <pc:spChg chg="add">
          <ac:chgData name="zeshan khan" userId="S::zeshan.khan@nu.edu.pk::860a7133-657c-43e7-a51a-16ddffe6fb40" providerId="AD" clId="Web-{DA884D4E-88B4-EF7B-4C96-D8E9C5DE4FCE}" dt="2023-08-20T14:19:58.246" v="137"/>
          <ac:spMkLst>
            <pc:docMk/>
            <pc:sldMk cId="3431576108" sldId="448"/>
            <ac:spMk id="57386" creationId="{8E612726-6AD2-4BFC-B44A-BA092E156CC7}"/>
          </ac:spMkLst>
        </pc:spChg>
        <pc:spChg chg="add">
          <ac:chgData name="zeshan khan" userId="S::zeshan.khan@nu.edu.pk::860a7133-657c-43e7-a51a-16ddffe6fb40" providerId="AD" clId="Web-{DA884D4E-88B4-EF7B-4C96-D8E9C5DE4FCE}" dt="2023-08-20T14:19:58.246" v="137"/>
          <ac:spMkLst>
            <pc:docMk/>
            <pc:sldMk cId="3431576108" sldId="448"/>
            <ac:spMk id="57388" creationId="{884B9C2C-FD52-48EF-8BDE-720C5030FE99}"/>
          </ac:spMkLst>
        </pc:spChg>
        <pc:spChg chg="add">
          <ac:chgData name="zeshan khan" userId="S::zeshan.khan@nu.edu.pk::860a7133-657c-43e7-a51a-16ddffe6fb40" providerId="AD" clId="Web-{DA884D4E-88B4-EF7B-4C96-D8E9C5DE4FCE}" dt="2023-08-20T14:19:58.246" v="137"/>
          <ac:spMkLst>
            <pc:docMk/>
            <pc:sldMk cId="3431576108" sldId="448"/>
            <ac:spMk id="57390" creationId="{A1DE0485-65C8-4D95-9B34-C55884FC2780}"/>
          </ac:spMkLst>
        </pc:spChg>
        <pc:grpChg chg="del">
          <ac:chgData name="zeshan khan" userId="S::zeshan.khan@nu.edu.pk::860a7133-657c-43e7-a51a-16ddffe6fb40" providerId="AD" clId="Web-{DA884D4E-88B4-EF7B-4C96-D8E9C5DE4FCE}" dt="2023-08-20T14:19:28.776" v="134"/>
          <ac:grpSpMkLst>
            <pc:docMk/>
            <pc:sldMk cId="3431576108" sldId="448"/>
            <ac:grpSpMk id="57350" creationId="{00000000-0000-0000-0000-000000000000}"/>
          </ac:grpSpMkLst>
        </pc:grpChg>
        <pc:grpChg chg="add">
          <ac:chgData name="zeshan khan" userId="S::zeshan.khan@nu.edu.pk::860a7133-657c-43e7-a51a-16ddffe6fb40" providerId="AD" clId="Web-{DA884D4E-88B4-EF7B-4C96-D8E9C5DE4FCE}" dt="2023-08-20T14:19:58.246" v="137"/>
          <ac:grpSpMkLst>
            <pc:docMk/>
            <pc:sldMk cId="3431576108" sldId="448"/>
            <ac:grpSpMk id="57354" creationId="{259C671B-1B22-4141-A9C0-2E7941FDA7C2}"/>
          </ac:grpSpMkLst>
        </pc:grpChg>
        <pc:grpChg chg="add">
          <ac:chgData name="zeshan khan" userId="S::zeshan.khan@nu.edu.pk::860a7133-657c-43e7-a51a-16ddffe6fb40" providerId="AD" clId="Web-{DA884D4E-88B4-EF7B-4C96-D8E9C5DE4FCE}" dt="2023-08-20T14:19:58.246" v="137"/>
          <ac:grpSpMkLst>
            <pc:docMk/>
            <pc:sldMk cId="3431576108" sldId="448"/>
            <ac:grpSpMk id="57368" creationId="{1D56A4CE-A3F4-4CFF-9A65-C029AC17B7CF}"/>
          </ac:grpSpMkLst>
        </pc:grpChg>
        <pc:picChg chg="mod">
          <ac:chgData name="zeshan khan" userId="S::zeshan.khan@nu.edu.pk::860a7133-657c-43e7-a51a-16ddffe6fb40" providerId="AD" clId="Web-{DA884D4E-88B4-EF7B-4C96-D8E9C5DE4FCE}" dt="2023-08-20T14:19:58.246" v="137"/>
          <ac:picMkLst>
            <pc:docMk/>
            <pc:sldMk cId="3431576108" sldId="448"/>
            <ac:picMk id="57348" creationId="{00000000-0000-0000-0000-000000000000}"/>
          </ac:picMkLst>
        </pc:picChg>
      </pc:sldChg>
      <pc:sldChg chg="delSp modSp mod modClrScheme chgLayout">
        <pc:chgData name="zeshan khan" userId="S::zeshan.khan@nu.edu.pk::860a7133-657c-43e7-a51a-16ddffe6fb40" providerId="AD" clId="Web-{DA884D4E-88B4-EF7B-4C96-D8E9C5DE4FCE}" dt="2023-08-20T14:20:28.716" v="147" actId="1076"/>
        <pc:sldMkLst>
          <pc:docMk/>
          <pc:sldMk cId="2592577120" sldId="449"/>
        </pc:sldMkLst>
        <pc:spChg chg="mod ord">
          <ac:chgData name="zeshan khan" userId="S::zeshan.khan@nu.edu.pk::860a7133-657c-43e7-a51a-16ddffe6fb40" providerId="AD" clId="Web-{DA884D4E-88B4-EF7B-4C96-D8E9C5DE4FCE}" dt="2023-08-20T14:08:18.467" v="0"/>
          <ac:spMkLst>
            <pc:docMk/>
            <pc:sldMk cId="2592577120" sldId="449"/>
            <ac:spMk id="59394" creationId="{00000000-0000-0000-0000-000000000000}"/>
          </ac:spMkLst>
        </pc:spChg>
        <pc:spChg chg="mod ord">
          <ac:chgData name="zeshan khan" userId="S::zeshan.khan@nu.edu.pk::860a7133-657c-43e7-a51a-16ddffe6fb40" providerId="AD" clId="Web-{DA884D4E-88B4-EF7B-4C96-D8E9C5DE4FCE}" dt="2023-08-20T14:20:17.575" v="141" actId="14100"/>
          <ac:spMkLst>
            <pc:docMk/>
            <pc:sldMk cId="2592577120" sldId="449"/>
            <ac:spMk id="59395" creationId="{00000000-0000-0000-0000-000000000000}"/>
          </ac:spMkLst>
        </pc:spChg>
        <pc:spChg chg="mod">
          <ac:chgData name="zeshan khan" userId="S::zeshan.khan@nu.edu.pk::860a7133-657c-43e7-a51a-16ddffe6fb40" providerId="AD" clId="Web-{DA884D4E-88B4-EF7B-4C96-D8E9C5DE4FCE}" dt="2023-08-20T14:20:28.716" v="145" actId="1076"/>
          <ac:spMkLst>
            <pc:docMk/>
            <pc:sldMk cId="2592577120" sldId="449"/>
            <ac:spMk id="59399" creationId="{00000000-0000-0000-0000-000000000000}"/>
          </ac:spMkLst>
        </pc:spChg>
        <pc:spChg chg="mod">
          <ac:chgData name="zeshan khan" userId="S::zeshan.khan@nu.edu.pk::860a7133-657c-43e7-a51a-16ddffe6fb40" providerId="AD" clId="Web-{DA884D4E-88B4-EF7B-4C96-D8E9C5DE4FCE}" dt="2023-08-20T14:20:28.716" v="146" actId="1076"/>
          <ac:spMkLst>
            <pc:docMk/>
            <pc:sldMk cId="2592577120" sldId="449"/>
            <ac:spMk id="59400" creationId="{00000000-0000-0000-0000-000000000000}"/>
          </ac:spMkLst>
        </pc:spChg>
        <pc:spChg chg="mod">
          <ac:chgData name="zeshan khan" userId="S::zeshan.khan@nu.edu.pk::860a7133-657c-43e7-a51a-16ddffe6fb40" providerId="AD" clId="Web-{DA884D4E-88B4-EF7B-4C96-D8E9C5DE4FCE}" dt="2023-08-20T14:20:28.716" v="147" actId="1076"/>
          <ac:spMkLst>
            <pc:docMk/>
            <pc:sldMk cId="2592577120" sldId="449"/>
            <ac:spMk id="59401" creationId="{00000000-0000-0000-0000-000000000000}"/>
          </ac:spMkLst>
        </pc:spChg>
        <pc:grpChg chg="del">
          <ac:chgData name="zeshan khan" userId="S::zeshan.khan@nu.edu.pk::860a7133-657c-43e7-a51a-16ddffe6fb40" providerId="AD" clId="Web-{DA884D4E-88B4-EF7B-4C96-D8E9C5DE4FCE}" dt="2023-08-20T14:20:04.606" v="138"/>
          <ac:grpSpMkLst>
            <pc:docMk/>
            <pc:sldMk cId="2592577120" sldId="449"/>
            <ac:grpSpMk id="59402" creationId="{00000000-0000-0000-0000-000000000000}"/>
          </ac:grpSpMkLst>
        </pc:grpChg>
        <pc:picChg chg="mod">
          <ac:chgData name="zeshan khan" userId="S::zeshan.khan@nu.edu.pk::860a7133-657c-43e7-a51a-16ddffe6fb40" providerId="AD" clId="Web-{DA884D4E-88B4-EF7B-4C96-D8E9C5DE4FCE}" dt="2023-08-20T14:20:28.685" v="142" actId="1076"/>
          <ac:picMkLst>
            <pc:docMk/>
            <pc:sldMk cId="2592577120" sldId="449"/>
            <ac:picMk id="59396" creationId="{00000000-0000-0000-0000-000000000000}"/>
          </ac:picMkLst>
        </pc:picChg>
        <pc:picChg chg="mod">
          <ac:chgData name="zeshan khan" userId="S::zeshan.khan@nu.edu.pk::860a7133-657c-43e7-a51a-16ddffe6fb40" providerId="AD" clId="Web-{DA884D4E-88B4-EF7B-4C96-D8E9C5DE4FCE}" dt="2023-08-20T14:20:28.685" v="143" actId="1076"/>
          <ac:picMkLst>
            <pc:docMk/>
            <pc:sldMk cId="2592577120" sldId="449"/>
            <ac:picMk id="59397" creationId="{00000000-0000-0000-0000-000000000000}"/>
          </ac:picMkLst>
        </pc:picChg>
        <pc:picChg chg="mod">
          <ac:chgData name="zeshan khan" userId="S::zeshan.khan@nu.edu.pk::860a7133-657c-43e7-a51a-16ddffe6fb40" providerId="AD" clId="Web-{DA884D4E-88B4-EF7B-4C96-D8E9C5DE4FCE}" dt="2023-08-20T14:20:28.701" v="144" actId="1076"/>
          <ac:picMkLst>
            <pc:docMk/>
            <pc:sldMk cId="2592577120" sldId="449"/>
            <ac:picMk id="59398" creationId="{00000000-0000-0000-0000-000000000000}"/>
          </ac:picMkLst>
        </pc:picChg>
      </pc:sldChg>
      <pc:sldChg chg="delSp modSp mod modClrScheme chgLayout">
        <pc:chgData name="zeshan khan" userId="S::zeshan.khan@nu.edu.pk::860a7133-657c-43e7-a51a-16ddffe6fb40" providerId="AD" clId="Web-{DA884D4E-88B4-EF7B-4C96-D8E9C5DE4FCE}" dt="2023-08-20T14:20:37.092" v="148"/>
        <pc:sldMkLst>
          <pc:docMk/>
          <pc:sldMk cId="3880849887" sldId="450"/>
        </pc:sldMkLst>
        <pc:spChg chg="mod ord">
          <ac:chgData name="zeshan khan" userId="S::zeshan.khan@nu.edu.pk::860a7133-657c-43e7-a51a-16ddffe6fb40" providerId="AD" clId="Web-{DA884D4E-88B4-EF7B-4C96-D8E9C5DE4FCE}" dt="2023-08-20T14:08:18.467" v="0"/>
          <ac:spMkLst>
            <pc:docMk/>
            <pc:sldMk cId="3880849887" sldId="450"/>
            <ac:spMk id="61442" creationId="{00000000-0000-0000-0000-000000000000}"/>
          </ac:spMkLst>
        </pc:spChg>
        <pc:grpChg chg="del">
          <ac:chgData name="zeshan khan" userId="S::zeshan.khan@nu.edu.pk::860a7133-657c-43e7-a51a-16ddffe6fb40" providerId="AD" clId="Web-{DA884D4E-88B4-EF7B-4C96-D8E9C5DE4FCE}" dt="2023-08-20T14:20:37.092" v="148"/>
          <ac:grpSpMkLst>
            <pc:docMk/>
            <pc:sldMk cId="3880849887" sldId="450"/>
            <ac:grpSpMk id="61443" creationId="{00000000-0000-0000-0000-000000000000}"/>
          </ac:grpSpMkLst>
        </pc:grpChg>
      </pc:sldChg>
      <pc:sldChg chg="addSp delSp modSp mod setBg modClrScheme chgLayout">
        <pc:chgData name="zeshan khan" userId="S::zeshan.khan@nu.edu.pk::860a7133-657c-43e7-a51a-16ddffe6fb40" providerId="AD" clId="Web-{DA884D4E-88B4-EF7B-4C96-D8E9C5DE4FCE}" dt="2023-08-20T14:23:41.521" v="179"/>
        <pc:sldMkLst>
          <pc:docMk/>
          <pc:sldMk cId="2538029235" sldId="455"/>
        </pc:sldMkLst>
        <pc:spChg chg="mod ord">
          <ac:chgData name="zeshan khan" userId="S::zeshan.khan@nu.edu.pk::860a7133-657c-43e7-a51a-16ddffe6fb40" providerId="AD" clId="Web-{DA884D4E-88B4-EF7B-4C96-D8E9C5DE4FCE}" dt="2023-08-20T14:23:41.521" v="179"/>
          <ac:spMkLst>
            <pc:docMk/>
            <pc:sldMk cId="2538029235" sldId="455"/>
            <ac:spMk id="69634" creationId="{00000000-0000-0000-0000-000000000000}"/>
          </ac:spMkLst>
        </pc:spChg>
        <pc:spChg chg="mod ord">
          <ac:chgData name="zeshan khan" userId="S::zeshan.khan@nu.edu.pk::860a7133-657c-43e7-a51a-16ddffe6fb40" providerId="AD" clId="Web-{DA884D4E-88B4-EF7B-4C96-D8E9C5DE4FCE}" dt="2023-08-20T14:23:41.521" v="179"/>
          <ac:spMkLst>
            <pc:docMk/>
            <pc:sldMk cId="2538029235" sldId="455"/>
            <ac:spMk id="69635" creationId="{00000000-0000-0000-0000-000000000000}"/>
          </ac:spMkLst>
        </pc:spChg>
        <pc:spChg chg="add">
          <ac:chgData name="zeshan khan" userId="S::zeshan.khan@nu.edu.pk::860a7133-657c-43e7-a51a-16ddffe6fb40" providerId="AD" clId="Web-{DA884D4E-88B4-EF7B-4C96-D8E9C5DE4FCE}" dt="2023-08-20T14:23:41.521" v="179"/>
          <ac:spMkLst>
            <pc:docMk/>
            <pc:sldMk cId="2538029235" sldId="455"/>
            <ac:spMk id="69669" creationId="{1996130F-9AB5-4DE9-8574-3AF891C5C172}"/>
          </ac:spMkLst>
        </pc:spChg>
        <pc:spChg chg="add">
          <ac:chgData name="zeshan khan" userId="S::zeshan.khan@nu.edu.pk::860a7133-657c-43e7-a51a-16ddffe6fb40" providerId="AD" clId="Web-{DA884D4E-88B4-EF7B-4C96-D8E9C5DE4FCE}" dt="2023-08-20T14:23:41.521" v="179"/>
          <ac:spMkLst>
            <pc:docMk/>
            <pc:sldMk cId="2538029235" sldId="455"/>
            <ac:spMk id="69671" creationId="{3623DEAC-F39C-45D6-86DC-1033F6429528}"/>
          </ac:spMkLst>
        </pc:spChg>
        <pc:spChg chg="add">
          <ac:chgData name="zeshan khan" userId="S::zeshan.khan@nu.edu.pk::860a7133-657c-43e7-a51a-16ddffe6fb40" providerId="AD" clId="Web-{DA884D4E-88B4-EF7B-4C96-D8E9C5DE4FCE}" dt="2023-08-20T14:23:41.521" v="179"/>
          <ac:spMkLst>
            <pc:docMk/>
            <pc:sldMk cId="2538029235" sldId="455"/>
            <ac:spMk id="69673" creationId="{CADF4631-3C8F-45EE-8D19-4D3E8426B34A}"/>
          </ac:spMkLst>
        </pc:spChg>
        <pc:spChg chg="add">
          <ac:chgData name="zeshan khan" userId="S::zeshan.khan@nu.edu.pk::860a7133-657c-43e7-a51a-16ddffe6fb40" providerId="AD" clId="Web-{DA884D4E-88B4-EF7B-4C96-D8E9C5DE4FCE}" dt="2023-08-20T14:23:41.521" v="179"/>
          <ac:spMkLst>
            <pc:docMk/>
            <pc:sldMk cId="2538029235" sldId="455"/>
            <ac:spMk id="69703" creationId="{46FA917F-43A3-4FA3-A085-59D0DC397EFA}"/>
          </ac:spMkLst>
        </pc:spChg>
        <pc:spChg chg="add">
          <ac:chgData name="zeshan khan" userId="S::zeshan.khan@nu.edu.pk::860a7133-657c-43e7-a51a-16ddffe6fb40" providerId="AD" clId="Web-{DA884D4E-88B4-EF7B-4C96-D8E9C5DE4FCE}" dt="2023-08-20T14:23:41.521" v="179"/>
          <ac:spMkLst>
            <pc:docMk/>
            <pc:sldMk cId="2538029235" sldId="455"/>
            <ac:spMk id="69705" creationId="{9CBF007B-8C8C-4F79-B037-9F4C61F9F954}"/>
          </ac:spMkLst>
        </pc:spChg>
        <pc:grpChg chg="del">
          <ac:chgData name="zeshan khan" userId="S::zeshan.khan@nu.edu.pk::860a7133-657c-43e7-a51a-16ddffe6fb40" providerId="AD" clId="Web-{DA884D4E-88B4-EF7B-4C96-D8E9C5DE4FCE}" dt="2023-08-20T14:23:20.489" v="176"/>
          <ac:grpSpMkLst>
            <pc:docMk/>
            <pc:sldMk cId="2538029235" sldId="455"/>
            <ac:grpSpMk id="69637" creationId="{00000000-0000-0000-0000-000000000000}"/>
          </ac:grpSpMkLst>
        </pc:grpChg>
        <pc:grpChg chg="add">
          <ac:chgData name="zeshan khan" userId="S::zeshan.khan@nu.edu.pk::860a7133-657c-43e7-a51a-16ddffe6fb40" providerId="AD" clId="Web-{DA884D4E-88B4-EF7B-4C96-D8E9C5DE4FCE}" dt="2023-08-20T14:23:41.521" v="179"/>
          <ac:grpSpMkLst>
            <pc:docMk/>
            <pc:sldMk cId="2538029235" sldId="455"/>
            <ac:grpSpMk id="69641" creationId="{166BF9EE-F7AC-4FA5-AC7E-001B3A642F75}"/>
          </ac:grpSpMkLst>
        </pc:grpChg>
        <pc:grpChg chg="add">
          <ac:chgData name="zeshan khan" userId="S::zeshan.khan@nu.edu.pk::860a7133-657c-43e7-a51a-16ddffe6fb40" providerId="AD" clId="Web-{DA884D4E-88B4-EF7B-4C96-D8E9C5DE4FCE}" dt="2023-08-20T14:23:41.521" v="179"/>
          <ac:grpSpMkLst>
            <pc:docMk/>
            <pc:sldMk cId="2538029235" sldId="455"/>
            <ac:grpSpMk id="69655" creationId="{E312DBA5-56D8-42B2-BA94-28168C2A6703}"/>
          </ac:grpSpMkLst>
        </pc:grpChg>
        <pc:grpChg chg="add">
          <ac:chgData name="zeshan khan" userId="S::zeshan.khan@nu.edu.pk::860a7133-657c-43e7-a51a-16ddffe6fb40" providerId="AD" clId="Web-{DA884D4E-88B4-EF7B-4C96-D8E9C5DE4FCE}" dt="2023-08-20T14:23:41.521" v="179"/>
          <ac:grpSpMkLst>
            <pc:docMk/>
            <pc:sldMk cId="2538029235" sldId="455"/>
            <ac:grpSpMk id="69675" creationId="{F291099C-17EE-4E0E-B096-C79975050035}"/>
          </ac:grpSpMkLst>
        </pc:grpChg>
        <pc:grpChg chg="add">
          <ac:chgData name="zeshan khan" userId="S::zeshan.khan@nu.edu.pk::860a7133-657c-43e7-a51a-16ddffe6fb40" providerId="AD" clId="Web-{DA884D4E-88B4-EF7B-4C96-D8E9C5DE4FCE}" dt="2023-08-20T14:23:41.521" v="179"/>
          <ac:grpSpMkLst>
            <pc:docMk/>
            <pc:sldMk cId="2538029235" sldId="455"/>
            <ac:grpSpMk id="69689" creationId="{6A54B62D-FC5C-4E1A-8D8B-279576FE5379}"/>
          </ac:grpSpMkLst>
        </pc:grpChg>
        <pc:picChg chg="mod">
          <ac:chgData name="zeshan khan" userId="S::zeshan.khan@nu.edu.pk::860a7133-657c-43e7-a51a-16ddffe6fb40" providerId="AD" clId="Web-{DA884D4E-88B4-EF7B-4C96-D8E9C5DE4FCE}" dt="2023-08-20T14:23:41.521" v="179"/>
          <ac:picMkLst>
            <pc:docMk/>
            <pc:sldMk cId="2538029235" sldId="455"/>
            <ac:picMk id="69636" creationId="{00000000-0000-0000-0000-000000000000}"/>
          </ac:picMkLst>
        </pc:picChg>
      </pc:sldChg>
      <pc:sldChg chg="addSp delSp modSp mod setBg modClrScheme chgLayout">
        <pc:chgData name="zeshan khan" userId="S::zeshan.khan@nu.edu.pk::860a7133-657c-43e7-a51a-16ddffe6fb40" providerId="AD" clId="Web-{DA884D4E-88B4-EF7B-4C96-D8E9C5DE4FCE}" dt="2023-08-20T14:24:07.475" v="181" actId="14100"/>
        <pc:sldMkLst>
          <pc:docMk/>
          <pc:sldMk cId="1475327819" sldId="456"/>
        </pc:sldMkLst>
        <pc:spChg chg="mod ord">
          <ac:chgData name="zeshan khan" userId="S::zeshan.khan@nu.edu.pk::860a7133-657c-43e7-a51a-16ddffe6fb40" providerId="AD" clId="Web-{DA884D4E-88B4-EF7B-4C96-D8E9C5DE4FCE}" dt="2023-08-20T14:24:00.475" v="180"/>
          <ac:spMkLst>
            <pc:docMk/>
            <pc:sldMk cId="1475327819" sldId="456"/>
            <ac:spMk id="71682" creationId="{00000000-0000-0000-0000-000000000000}"/>
          </ac:spMkLst>
        </pc:spChg>
        <pc:spChg chg="add">
          <ac:chgData name="zeshan khan" userId="S::zeshan.khan@nu.edu.pk::860a7133-657c-43e7-a51a-16ddffe6fb40" providerId="AD" clId="Web-{DA884D4E-88B4-EF7B-4C96-D8E9C5DE4FCE}" dt="2023-08-20T14:24:00.475" v="180"/>
          <ac:spMkLst>
            <pc:docMk/>
            <pc:sldMk cId="1475327819" sldId="456"/>
            <ac:spMk id="71716" creationId="{1996130F-9AB5-4DE9-8574-3AF891C5C172}"/>
          </ac:spMkLst>
        </pc:spChg>
        <pc:spChg chg="add">
          <ac:chgData name="zeshan khan" userId="S::zeshan.khan@nu.edu.pk::860a7133-657c-43e7-a51a-16ddffe6fb40" providerId="AD" clId="Web-{DA884D4E-88B4-EF7B-4C96-D8E9C5DE4FCE}" dt="2023-08-20T14:24:00.475" v="180"/>
          <ac:spMkLst>
            <pc:docMk/>
            <pc:sldMk cId="1475327819" sldId="456"/>
            <ac:spMk id="71718" creationId="{3623DEAC-F39C-45D6-86DC-1033F6429528}"/>
          </ac:spMkLst>
        </pc:spChg>
        <pc:spChg chg="add">
          <ac:chgData name="zeshan khan" userId="S::zeshan.khan@nu.edu.pk::860a7133-657c-43e7-a51a-16ddffe6fb40" providerId="AD" clId="Web-{DA884D4E-88B4-EF7B-4C96-D8E9C5DE4FCE}" dt="2023-08-20T14:24:00.475" v="180"/>
          <ac:spMkLst>
            <pc:docMk/>
            <pc:sldMk cId="1475327819" sldId="456"/>
            <ac:spMk id="71720" creationId="{CADF4631-3C8F-45EE-8D19-4D3E8426B34A}"/>
          </ac:spMkLst>
        </pc:spChg>
        <pc:spChg chg="add">
          <ac:chgData name="zeshan khan" userId="S::zeshan.khan@nu.edu.pk::860a7133-657c-43e7-a51a-16ddffe6fb40" providerId="AD" clId="Web-{DA884D4E-88B4-EF7B-4C96-D8E9C5DE4FCE}" dt="2023-08-20T14:24:00.475" v="180"/>
          <ac:spMkLst>
            <pc:docMk/>
            <pc:sldMk cId="1475327819" sldId="456"/>
            <ac:spMk id="71750" creationId="{46FA917F-43A3-4FA3-A085-59D0DC397EFA}"/>
          </ac:spMkLst>
        </pc:spChg>
        <pc:spChg chg="add">
          <ac:chgData name="zeshan khan" userId="S::zeshan.khan@nu.edu.pk::860a7133-657c-43e7-a51a-16ddffe6fb40" providerId="AD" clId="Web-{DA884D4E-88B4-EF7B-4C96-D8E9C5DE4FCE}" dt="2023-08-20T14:24:00.475" v="180"/>
          <ac:spMkLst>
            <pc:docMk/>
            <pc:sldMk cId="1475327819" sldId="456"/>
            <ac:spMk id="71752" creationId="{9CBF007B-8C8C-4F79-B037-9F4C61F9F954}"/>
          </ac:spMkLst>
        </pc:spChg>
        <pc:grpChg chg="del">
          <ac:chgData name="zeshan khan" userId="S::zeshan.khan@nu.edu.pk::860a7133-657c-43e7-a51a-16ddffe6fb40" providerId="AD" clId="Web-{DA884D4E-88B4-EF7B-4C96-D8E9C5DE4FCE}" dt="2023-08-20T14:23:24.192" v="177"/>
          <ac:grpSpMkLst>
            <pc:docMk/>
            <pc:sldMk cId="1475327819" sldId="456"/>
            <ac:grpSpMk id="71684" creationId="{00000000-0000-0000-0000-000000000000}"/>
          </ac:grpSpMkLst>
        </pc:grpChg>
        <pc:grpChg chg="add">
          <ac:chgData name="zeshan khan" userId="S::zeshan.khan@nu.edu.pk::860a7133-657c-43e7-a51a-16ddffe6fb40" providerId="AD" clId="Web-{DA884D4E-88B4-EF7B-4C96-D8E9C5DE4FCE}" dt="2023-08-20T14:24:00.475" v="180"/>
          <ac:grpSpMkLst>
            <pc:docMk/>
            <pc:sldMk cId="1475327819" sldId="456"/>
            <ac:grpSpMk id="71688" creationId="{166BF9EE-F7AC-4FA5-AC7E-001B3A642F75}"/>
          </ac:grpSpMkLst>
        </pc:grpChg>
        <pc:grpChg chg="add">
          <ac:chgData name="zeshan khan" userId="S::zeshan.khan@nu.edu.pk::860a7133-657c-43e7-a51a-16ddffe6fb40" providerId="AD" clId="Web-{DA884D4E-88B4-EF7B-4C96-D8E9C5DE4FCE}" dt="2023-08-20T14:24:00.475" v="180"/>
          <ac:grpSpMkLst>
            <pc:docMk/>
            <pc:sldMk cId="1475327819" sldId="456"/>
            <ac:grpSpMk id="71702" creationId="{E312DBA5-56D8-42B2-BA94-28168C2A6703}"/>
          </ac:grpSpMkLst>
        </pc:grpChg>
        <pc:grpChg chg="add">
          <ac:chgData name="zeshan khan" userId="S::zeshan.khan@nu.edu.pk::860a7133-657c-43e7-a51a-16ddffe6fb40" providerId="AD" clId="Web-{DA884D4E-88B4-EF7B-4C96-D8E9C5DE4FCE}" dt="2023-08-20T14:24:00.475" v="180"/>
          <ac:grpSpMkLst>
            <pc:docMk/>
            <pc:sldMk cId="1475327819" sldId="456"/>
            <ac:grpSpMk id="71722" creationId="{F291099C-17EE-4E0E-B096-C79975050035}"/>
          </ac:grpSpMkLst>
        </pc:grpChg>
        <pc:grpChg chg="add">
          <ac:chgData name="zeshan khan" userId="S::zeshan.khan@nu.edu.pk::860a7133-657c-43e7-a51a-16ddffe6fb40" providerId="AD" clId="Web-{DA884D4E-88B4-EF7B-4C96-D8E9C5DE4FCE}" dt="2023-08-20T14:24:00.475" v="180"/>
          <ac:grpSpMkLst>
            <pc:docMk/>
            <pc:sldMk cId="1475327819" sldId="456"/>
            <ac:grpSpMk id="71736" creationId="{6A54B62D-FC5C-4E1A-8D8B-279576FE5379}"/>
          </ac:grpSpMkLst>
        </pc:grpChg>
        <pc:picChg chg="mod">
          <ac:chgData name="zeshan khan" userId="S::zeshan.khan@nu.edu.pk::860a7133-657c-43e7-a51a-16ddffe6fb40" providerId="AD" clId="Web-{DA884D4E-88B4-EF7B-4C96-D8E9C5DE4FCE}" dt="2023-08-20T14:24:07.475" v="181" actId="14100"/>
          <ac:picMkLst>
            <pc:docMk/>
            <pc:sldMk cId="1475327819" sldId="456"/>
            <ac:picMk id="71683" creationId="{00000000-0000-0000-0000-000000000000}"/>
          </ac:picMkLst>
        </pc:picChg>
      </pc:sldChg>
      <pc:sldChg chg="addSp delSp modSp mod setBg modClrScheme chgLayout">
        <pc:chgData name="zeshan khan" userId="S::zeshan.khan@nu.edu.pk::860a7133-657c-43e7-a51a-16ddffe6fb40" providerId="AD" clId="Web-{DA884D4E-88B4-EF7B-4C96-D8E9C5DE4FCE}" dt="2023-08-20T14:24:12.928" v="182"/>
        <pc:sldMkLst>
          <pc:docMk/>
          <pc:sldMk cId="531890039" sldId="457"/>
        </pc:sldMkLst>
        <pc:spChg chg="mod ord">
          <ac:chgData name="zeshan khan" userId="S::zeshan.khan@nu.edu.pk::860a7133-657c-43e7-a51a-16ddffe6fb40" providerId="AD" clId="Web-{DA884D4E-88B4-EF7B-4C96-D8E9C5DE4FCE}" dt="2023-08-20T14:24:12.928" v="182"/>
          <ac:spMkLst>
            <pc:docMk/>
            <pc:sldMk cId="531890039" sldId="457"/>
            <ac:spMk id="72706" creationId="{00000000-0000-0000-0000-000000000000}"/>
          </ac:spMkLst>
        </pc:spChg>
        <pc:spChg chg="add">
          <ac:chgData name="zeshan khan" userId="S::zeshan.khan@nu.edu.pk::860a7133-657c-43e7-a51a-16ddffe6fb40" providerId="AD" clId="Web-{DA884D4E-88B4-EF7B-4C96-D8E9C5DE4FCE}" dt="2023-08-20T14:24:12.928" v="182"/>
          <ac:spMkLst>
            <pc:docMk/>
            <pc:sldMk cId="531890039" sldId="457"/>
            <ac:spMk id="72740" creationId="{1996130F-9AB5-4DE9-8574-3AF891C5C172}"/>
          </ac:spMkLst>
        </pc:spChg>
        <pc:spChg chg="add">
          <ac:chgData name="zeshan khan" userId="S::zeshan.khan@nu.edu.pk::860a7133-657c-43e7-a51a-16ddffe6fb40" providerId="AD" clId="Web-{DA884D4E-88B4-EF7B-4C96-D8E9C5DE4FCE}" dt="2023-08-20T14:24:12.928" v="182"/>
          <ac:spMkLst>
            <pc:docMk/>
            <pc:sldMk cId="531890039" sldId="457"/>
            <ac:spMk id="72742" creationId="{3623DEAC-F39C-45D6-86DC-1033F6429528}"/>
          </ac:spMkLst>
        </pc:spChg>
        <pc:spChg chg="add">
          <ac:chgData name="zeshan khan" userId="S::zeshan.khan@nu.edu.pk::860a7133-657c-43e7-a51a-16ddffe6fb40" providerId="AD" clId="Web-{DA884D4E-88B4-EF7B-4C96-D8E9C5DE4FCE}" dt="2023-08-20T14:24:12.928" v="182"/>
          <ac:spMkLst>
            <pc:docMk/>
            <pc:sldMk cId="531890039" sldId="457"/>
            <ac:spMk id="72744" creationId="{A692209D-B607-46C3-8560-07AF72291659}"/>
          </ac:spMkLst>
        </pc:spChg>
        <pc:spChg chg="add">
          <ac:chgData name="zeshan khan" userId="S::zeshan.khan@nu.edu.pk::860a7133-657c-43e7-a51a-16ddffe6fb40" providerId="AD" clId="Web-{DA884D4E-88B4-EF7B-4C96-D8E9C5DE4FCE}" dt="2023-08-20T14:24:12.928" v="182"/>
          <ac:spMkLst>
            <pc:docMk/>
            <pc:sldMk cId="531890039" sldId="457"/>
            <ac:spMk id="72746" creationId="{94874638-CF15-4908-BC4B-4908744D0BAF}"/>
          </ac:spMkLst>
        </pc:spChg>
        <pc:spChg chg="add">
          <ac:chgData name="zeshan khan" userId="S::zeshan.khan@nu.edu.pk::860a7133-657c-43e7-a51a-16ddffe6fb40" providerId="AD" clId="Web-{DA884D4E-88B4-EF7B-4C96-D8E9C5DE4FCE}" dt="2023-08-20T14:24:12.928" v="182"/>
          <ac:spMkLst>
            <pc:docMk/>
            <pc:sldMk cId="531890039" sldId="457"/>
            <ac:spMk id="72748" creationId="{5F1B8348-CD6E-4561-A704-C232D9A2676D}"/>
          </ac:spMkLst>
        </pc:spChg>
        <pc:grpChg chg="del">
          <ac:chgData name="zeshan khan" userId="S::zeshan.khan@nu.edu.pk::860a7133-657c-43e7-a51a-16ddffe6fb40" providerId="AD" clId="Web-{DA884D4E-88B4-EF7B-4C96-D8E9C5DE4FCE}" dt="2023-08-20T14:23:27.489" v="178"/>
          <ac:grpSpMkLst>
            <pc:docMk/>
            <pc:sldMk cId="531890039" sldId="457"/>
            <ac:grpSpMk id="72708" creationId="{00000000-0000-0000-0000-000000000000}"/>
          </ac:grpSpMkLst>
        </pc:grpChg>
        <pc:grpChg chg="add">
          <ac:chgData name="zeshan khan" userId="S::zeshan.khan@nu.edu.pk::860a7133-657c-43e7-a51a-16ddffe6fb40" providerId="AD" clId="Web-{DA884D4E-88B4-EF7B-4C96-D8E9C5DE4FCE}" dt="2023-08-20T14:24:12.928" v="182"/>
          <ac:grpSpMkLst>
            <pc:docMk/>
            <pc:sldMk cId="531890039" sldId="457"/>
            <ac:grpSpMk id="72712" creationId="{166BF9EE-F7AC-4FA5-AC7E-001B3A642F75}"/>
          </ac:grpSpMkLst>
        </pc:grpChg>
        <pc:grpChg chg="add">
          <ac:chgData name="zeshan khan" userId="S::zeshan.khan@nu.edu.pk::860a7133-657c-43e7-a51a-16ddffe6fb40" providerId="AD" clId="Web-{DA884D4E-88B4-EF7B-4C96-D8E9C5DE4FCE}" dt="2023-08-20T14:24:12.928" v="182"/>
          <ac:grpSpMkLst>
            <pc:docMk/>
            <pc:sldMk cId="531890039" sldId="457"/>
            <ac:grpSpMk id="72726" creationId="{E312DBA5-56D8-42B2-BA94-28168C2A6703}"/>
          </ac:grpSpMkLst>
        </pc:grpChg>
        <pc:picChg chg="mod">
          <ac:chgData name="zeshan khan" userId="S::zeshan.khan@nu.edu.pk::860a7133-657c-43e7-a51a-16ddffe6fb40" providerId="AD" clId="Web-{DA884D4E-88B4-EF7B-4C96-D8E9C5DE4FCE}" dt="2023-08-20T14:24:12.928" v="182"/>
          <ac:picMkLst>
            <pc:docMk/>
            <pc:sldMk cId="531890039" sldId="457"/>
            <ac:picMk id="72707" creationId="{00000000-0000-0000-0000-000000000000}"/>
          </ac:picMkLst>
        </pc:picChg>
      </pc:sldChg>
      <pc:sldChg chg="addSp delSp modSp mod setBg modClrScheme chgLayout">
        <pc:chgData name="zeshan khan" userId="S::zeshan.khan@nu.edu.pk::860a7133-657c-43e7-a51a-16ddffe6fb40" providerId="AD" clId="Web-{DA884D4E-88B4-EF7B-4C96-D8E9C5DE4FCE}" dt="2023-08-20T14:24:24.022" v="184"/>
        <pc:sldMkLst>
          <pc:docMk/>
          <pc:sldMk cId="2506542814" sldId="458"/>
        </pc:sldMkLst>
        <pc:spChg chg="mod ord">
          <ac:chgData name="zeshan khan" userId="S::zeshan.khan@nu.edu.pk::860a7133-657c-43e7-a51a-16ddffe6fb40" providerId="AD" clId="Web-{DA884D4E-88B4-EF7B-4C96-D8E9C5DE4FCE}" dt="2023-08-20T14:24:24.022" v="184"/>
          <ac:spMkLst>
            <pc:docMk/>
            <pc:sldMk cId="2506542814" sldId="458"/>
            <ac:spMk id="73730" creationId="{00000000-0000-0000-0000-000000000000}"/>
          </ac:spMkLst>
        </pc:spChg>
        <pc:spChg chg="add">
          <ac:chgData name="zeshan khan" userId="S::zeshan.khan@nu.edu.pk::860a7133-657c-43e7-a51a-16ddffe6fb40" providerId="AD" clId="Web-{DA884D4E-88B4-EF7B-4C96-D8E9C5DE4FCE}" dt="2023-08-20T14:24:24.022" v="184"/>
          <ac:spMkLst>
            <pc:docMk/>
            <pc:sldMk cId="2506542814" sldId="458"/>
            <ac:spMk id="73764" creationId="{1996130F-9AB5-4DE9-8574-3AF891C5C172}"/>
          </ac:spMkLst>
        </pc:spChg>
        <pc:spChg chg="add">
          <ac:chgData name="zeshan khan" userId="S::zeshan.khan@nu.edu.pk::860a7133-657c-43e7-a51a-16ddffe6fb40" providerId="AD" clId="Web-{DA884D4E-88B4-EF7B-4C96-D8E9C5DE4FCE}" dt="2023-08-20T14:24:24.022" v="184"/>
          <ac:spMkLst>
            <pc:docMk/>
            <pc:sldMk cId="2506542814" sldId="458"/>
            <ac:spMk id="73766" creationId="{3623DEAC-F39C-45D6-86DC-1033F6429528}"/>
          </ac:spMkLst>
        </pc:spChg>
        <pc:spChg chg="add">
          <ac:chgData name="zeshan khan" userId="S::zeshan.khan@nu.edu.pk::860a7133-657c-43e7-a51a-16ddffe6fb40" providerId="AD" clId="Web-{DA884D4E-88B4-EF7B-4C96-D8E9C5DE4FCE}" dt="2023-08-20T14:24:24.022" v="184"/>
          <ac:spMkLst>
            <pc:docMk/>
            <pc:sldMk cId="2506542814" sldId="458"/>
            <ac:spMk id="73768" creationId="{CADF4631-3C8F-45EE-8D19-4D3E8426B34A}"/>
          </ac:spMkLst>
        </pc:spChg>
        <pc:spChg chg="add">
          <ac:chgData name="zeshan khan" userId="S::zeshan.khan@nu.edu.pk::860a7133-657c-43e7-a51a-16ddffe6fb40" providerId="AD" clId="Web-{DA884D4E-88B4-EF7B-4C96-D8E9C5DE4FCE}" dt="2023-08-20T14:24:24.022" v="184"/>
          <ac:spMkLst>
            <pc:docMk/>
            <pc:sldMk cId="2506542814" sldId="458"/>
            <ac:spMk id="73798" creationId="{46FA917F-43A3-4FA3-A085-59D0DC397EFA}"/>
          </ac:spMkLst>
        </pc:spChg>
        <pc:spChg chg="add">
          <ac:chgData name="zeshan khan" userId="S::zeshan.khan@nu.edu.pk::860a7133-657c-43e7-a51a-16ddffe6fb40" providerId="AD" clId="Web-{DA884D4E-88B4-EF7B-4C96-D8E9C5DE4FCE}" dt="2023-08-20T14:24:24.022" v="184"/>
          <ac:spMkLst>
            <pc:docMk/>
            <pc:sldMk cId="2506542814" sldId="458"/>
            <ac:spMk id="73800" creationId="{9CBF007B-8C8C-4F79-B037-9F4C61F9F954}"/>
          </ac:spMkLst>
        </pc:spChg>
        <pc:grpChg chg="del">
          <ac:chgData name="zeshan khan" userId="S::zeshan.khan@nu.edu.pk::860a7133-657c-43e7-a51a-16ddffe6fb40" providerId="AD" clId="Web-{DA884D4E-88B4-EF7B-4C96-D8E9C5DE4FCE}" dt="2023-08-20T14:24:18.194" v="183"/>
          <ac:grpSpMkLst>
            <pc:docMk/>
            <pc:sldMk cId="2506542814" sldId="458"/>
            <ac:grpSpMk id="73732" creationId="{00000000-0000-0000-0000-000000000000}"/>
          </ac:grpSpMkLst>
        </pc:grpChg>
        <pc:grpChg chg="add">
          <ac:chgData name="zeshan khan" userId="S::zeshan.khan@nu.edu.pk::860a7133-657c-43e7-a51a-16ddffe6fb40" providerId="AD" clId="Web-{DA884D4E-88B4-EF7B-4C96-D8E9C5DE4FCE}" dt="2023-08-20T14:24:24.022" v="184"/>
          <ac:grpSpMkLst>
            <pc:docMk/>
            <pc:sldMk cId="2506542814" sldId="458"/>
            <ac:grpSpMk id="73736" creationId="{166BF9EE-F7AC-4FA5-AC7E-001B3A642F75}"/>
          </ac:grpSpMkLst>
        </pc:grpChg>
        <pc:grpChg chg="add">
          <ac:chgData name="zeshan khan" userId="S::zeshan.khan@nu.edu.pk::860a7133-657c-43e7-a51a-16ddffe6fb40" providerId="AD" clId="Web-{DA884D4E-88B4-EF7B-4C96-D8E9C5DE4FCE}" dt="2023-08-20T14:24:24.022" v="184"/>
          <ac:grpSpMkLst>
            <pc:docMk/>
            <pc:sldMk cId="2506542814" sldId="458"/>
            <ac:grpSpMk id="73750" creationId="{E312DBA5-56D8-42B2-BA94-28168C2A6703}"/>
          </ac:grpSpMkLst>
        </pc:grpChg>
        <pc:grpChg chg="add">
          <ac:chgData name="zeshan khan" userId="S::zeshan.khan@nu.edu.pk::860a7133-657c-43e7-a51a-16ddffe6fb40" providerId="AD" clId="Web-{DA884D4E-88B4-EF7B-4C96-D8E9C5DE4FCE}" dt="2023-08-20T14:24:24.022" v="184"/>
          <ac:grpSpMkLst>
            <pc:docMk/>
            <pc:sldMk cId="2506542814" sldId="458"/>
            <ac:grpSpMk id="73770" creationId="{F291099C-17EE-4E0E-B096-C79975050035}"/>
          </ac:grpSpMkLst>
        </pc:grpChg>
        <pc:grpChg chg="add">
          <ac:chgData name="zeshan khan" userId="S::zeshan.khan@nu.edu.pk::860a7133-657c-43e7-a51a-16ddffe6fb40" providerId="AD" clId="Web-{DA884D4E-88B4-EF7B-4C96-D8E9C5DE4FCE}" dt="2023-08-20T14:24:24.022" v="184"/>
          <ac:grpSpMkLst>
            <pc:docMk/>
            <pc:sldMk cId="2506542814" sldId="458"/>
            <ac:grpSpMk id="73784" creationId="{6A54B62D-FC5C-4E1A-8D8B-279576FE5379}"/>
          </ac:grpSpMkLst>
        </pc:grpChg>
        <pc:picChg chg="mod">
          <ac:chgData name="zeshan khan" userId="S::zeshan.khan@nu.edu.pk::860a7133-657c-43e7-a51a-16ddffe6fb40" providerId="AD" clId="Web-{DA884D4E-88B4-EF7B-4C96-D8E9C5DE4FCE}" dt="2023-08-20T14:24:24.022" v="184"/>
          <ac:picMkLst>
            <pc:docMk/>
            <pc:sldMk cId="2506542814" sldId="458"/>
            <ac:picMk id="73731" creationId="{00000000-0000-0000-0000-000000000000}"/>
          </ac:picMkLst>
        </pc:picChg>
      </pc:sldChg>
      <pc:sldChg chg="addSp delSp modSp mod setBg modClrScheme chgLayout">
        <pc:chgData name="zeshan khan" userId="S::zeshan.khan@nu.edu.pk::860a7133-657c-43e7-a51a-16ddffe6fb40" providerId="AD" clId="Web-{DA884D4E-88B4-EF7B-4C96-D8E9C5DE4FCE}" dt="2023-08-20T14:24:41.039" v="186"/>
        <pc:sldMkLst>
          <pc:docMk/>
          <pc:sldMk cId="311926327" sldId="459"/>
        </pc:sldMkLst>
        <pc:spChg chg="mod ord">
          <ac:chgData name="zeshan khan" userId="S::zeshan.khan@nu.edu.pk::860a7133-657c-43e7-a51a-16ddffe6fb40" providerId="AD" clId="Web-{DA884D4E-88B4-EF7B-4C96-D8E9C5DE4FCE}" dt="2023-08-20T14:24:41.039" v="186"/>
          <ac:spMkLst>
            <pc:docMk/>
            <pc:sldMk cId="311926327" sldId="459"/>
            <ac:spMk id="74754" creationId="{00000000-0000-0000-0000-000000000000}"/>
          </ac:spMkLst>
        </pc:spChg>
        <pc:spChg chg="add">
          <ac:chgData name="zeshan khan" userId="S::zeshan.khan@nu.edu.pk::860a7133-657c-43e7-a51a-16ddffe6fb40" providerId="AD" clId="Web-{DA884D4E-88B4-EF7B-4C96-D8E9C5DE4FCE}" dt="2023-08-20T14:24:41.039" v="186"/>
          <ac:spMkLst>
            <pc:docMk/>
            <pc:sldMk cId="311926327" sldId="459"/>
            <ac:spMk id="74788" creationId="{1996130F-9AB5-4DE9-8574-3AF891C5C172}"/>
          </ac:spMkLst>
        </pc:spChg>
        <pc:spChg chg="add">
          <ac:chgData name="zeshan khan" userId="S::zeshan.khan@nu.edu.pk::860a7133-657c-43e7-a51a-16ddffe6fb40" providerId="AD" clId="Web-{DA884D4E-88B4-EF7B-4C96-D8E9C5DE4FCE}" dt="2023-08-20T14:24:41.039" v="186"/>
          <ac:spMkLst>
            <pc:docMk/>
            <pc:sldMk cId="311926327" sldId="459"/>
            <ac:spMk id="74790" creationId="{3623DEAC-F39C-45D6-86DC-1033F6429528}"/>
          </ac:spMkLst>
        </pc:spChg>
        <pc:spChg chg="add">
          <ac:chgData name="zeshan khan" userId="S::zeshan.khan@nu.edu.pk::860a7133-657c-43e7-a51a-16ddffe6fb40" providerId="AD" clId="Web-{DA884D4E-88B4-EF7B-4C96-D8E9C5DE4FCE}" dt="2023-08-20T14:24:41.039" v="186"/>
          <ac:spMkLst>
            <pc:docMk/>
            <pc:sldMk cId="311926327" sldId="459"/>
            <ac:spMk id="74792" creationId="{CADF4631-3C8F-45EE-8D19-4D3E8426B34A}"/>
          </ac:spMkLst>
        </pc:spChg>
        <pc:spChg chg="add">
          <ac:chgData name="zeshan khan" userId="S::zeshan.khan@nu.edu.pk::860a7133-657c-43e7-a51a-16ddffe6fb40" providerId="AD" clId="Web-{DA884D4E-88B4-EF7B-4C96-D8E9C5DE4FCE}" dt="2023-08-20T14:24:41.039" v="186"/>
          <ac:spMkLst>
            <pc:docMk/>
            <pc:sldMk cId="311926327" sldId="459"/>
            <ac:spMk id="74822" creationId="{46FA917F-43A3-4FA3-A085-59D0DC397EFA}"/>
          </ac:spMkLst>
        </pc:spChg>
        <pc:spChg chg="add">
          <ac:chgData name="zeshan khan" userId="S::zeshan.khan@nu.edu.pk::860a7133-657c-43e7-a51a-16ddffe6fb40" providerId="AD" clId="Web-{DA884D4E-88B4-EF7B-4C96-D8E9C5DE4FCE}" dt="2023-08-20T14:24:41.039" v="186"/>
          <ac:spMkLst>
            <pc:docMk/>
            <pc:sldMk cId="311926327" sldId="459"/>
            <ac:spMk id="74824" creationId="{9CBF007B-8C8C-4F79-B037-9F4C61F9F954}"/>
          </ac:spMkLst>
        </pc:spChg>
        <pc:grpChg chg="del">
          <ac:chgData name="zeshan khan" userId="S::zeshan.khan@nu.edu.pk::860a7133-657c-43e7-a51a-16ddffe6fb40" providerId="AD" clId="Web-{DA884D4E-88B4-EF7B-4C96-D8E9C5DE4FCE}" dt="2023-08-20T14:24:34.554" v="185"/>
          <ac:grpSpMkLst>
            <pc:docMk/>
            <pc:sldMk cId="311926327" sldId="459"/>
            <ac:grpSpMk id="74756" creationId="{00000000-0000-0000-0000-000000000000}"/>
          </ac:grpSpMkLst>
        </pc:grpChg>
        <pc:grpChg chg="add">
          <ac:chgData name="zeshan khan" userId="S::zeshan.khan@nu.edu.pk::860a7133-657c-43e7-a51a-16ddffe6fb40" providerId="AD" clId="Web-{DA884D4E-88B4-EF7B-4C96-D8E9C5DE4FCE}" dt="2023-08-20T14:24:41.039" v="186"/>
          <ac:grpSpMkLst>
            <pc:docMk/>
            <pc:sldMk cId="311926327" sldId="459"/>
            <ac:grpSpMk id="74760" creationId="{166BF9EE-F7AC-4FA5-AC7E-001B3A642F75}"/>
          </ac:grpSpMkLst>
        </pc:grpChg>
        <pc:grpChg chg="add">
          <ac:chgData name="zeshan khan" userId="S::zeshan.khan@nu.edu.pk::860a7133-657c-43e7-a51a-16ddffe6fb40" providerId="AD" clId="Web-{DA884D4E-88B4-EF7B-4C96-D8E9C5DE4FCE}" dt="2023-08-20T14:24:41.039" v="186"/>
          <ac:grpSpMkLst>
            <pc:docMk/>
            <pc:sldMk cId="311926327" sldId="459"/>
            <ac:grpSpMk id="74774" creationId="{E312DBA5-56D8-42B2-BA94-28168C2A6703}"/>
          </ac:grpSpMkLst>
        </pc:grpChg>
        <pc:grpChg chg="add">
          <ac:chgData name="zeshan khan" userId="S::zeshan.khan@nu.edu.pk::860a7133-657c-43e7-a51a-16ddffe6fb40" providerId="AD" clId="Web-{DA884D4E-88B4-EF7B-4C96-D8E9C5DE4FCE}" dt="2023-08-20T14:24:41.039" v="186"/>
          <ac:grpSpMkLst>
            <pc:docMk/>
            <pc:sldMk cId="311926327" sldId="459"/>
            <ac:grpSpMk id="74794" creationId="{F291099C-17EE-4E0E-B096-C79975050035}"/>
          </ac:grpSpMkLst>
        </pc:grpChg>
        <pc:grpChg chg="add">
          <ac:chgData name="zeshan khan" userId="S::zeshan.khan@nu.edu.pk::860a7133-657c-43e7-a51a-16ddffe6fb40" providerId="AD" clId="Web-{DA884D4E-88B4-EF7B-4C96-D8E9C5DE4FCE}" dt="2023-08-20T14:24:41.039" v="186"/>
          <ac:grpSpMkLst>
            <pc:docMk/>
            <pc:sldMk cId="311926327" sldId="459"/>
            <ac:grpSpMk id="74808" creationId="{6A54B62D-FC5C-4E1A-8D8B-279576FE5379}"/>
          </ac:grpSpMkLst>
        </pc:grpChg>
        <pc:picChg chg="mod">
          <ac:chgData name="zeshan khan" userId="S::zeshan.khan@nu.edu.pk::860a7133-657c-43e7-a51a-16ddffe6fb40" providerId="AD" clId="Web-{DA884D4E-88B4-EF7B-4C96-D8E9C5DE4FCE}" dt="2023-08-20T14:24:41.039" v="186"/>
          <ac:picMkLst>
            <pc:docMk/>
            <pc:sldMk cId="311926327" sldId="459"/>
            <ac:picMk id="74755" creationId="{00000000-0000-0000-0000-000000000000}"/>
          </ac:picMkLst>
        </pc:picChg>
      </pc:sldChg>
      <pc:sldChg chg="delSp modSp mod setBg modClrScheme chgLayout">
        <pc:chgData name="zeshan khan" userId="S::zeshan.khan@nu.edu.pk::860a7133-657c-43e7-a51a-16ddffe6fb40" providerId="AD" clId="Web-{DA884D4E-88B4-EF7B-4C96-D8E9C5DE4FCE}" dt="2023-08-20T14:24:57.586" v="189"/>
        <pc:sldMkLst>
          <pc:docMk/>
          <pc:sldMk cId="3885900437" sldId="460"/>
        </pc:sldMkLst>
        <pc:spChg chg="mod ord">
          <ac:chgData name="zeshan khan" userId="S::zeshan.khan@nu.edu.pk::860a7133-657c-43e7-a51a-16ddffe6fb40" providerId="AD" clId="Web-{DA884D4E-88B4-EF7B-4C96-D8E9C5DE4FCE}" dt="2023-08-20T14:24:57.586" v="189"/>
          <ac:spMkLst>
            <pc:docMk/>
            <pc:sldMk cId="3885900437" sldId="460"/>
            <ac:spMk id="75778" creationId="{00000000-0000-0000-0000-000000000000}"/>
          </ac:spMkLst>
        </pc:spChg>
        <pc:spChg chg="mod ord">
          <ac:chgData name="zeshan khan" userId="S::zeshan.khan@nu.edu.pk::860a7133-657c-43e7-a51a-16ddffe6fb40" providerId="AD" clId="Web-{DA884D4E-88B4-EF7B-4C96-D8E9C5DE4FCE}" dt="2023-08-20T14:24:57.586" v="189"/>
          <ac:spMkLst>
            <pc:docMk/>
            <pc:sldMk cId="3885900437" sldId="460"/>
            <ac:spMk id="75779" creationId="{00000000-0000-0000-0000-000000000000}"/>
          </ac:spMkLst>
        </pc:spChg>
        <pc:spChg chg="del mod">
          <ac:chgData name="zeshan khan" userId="S::zeshan.khan@nu.edu.pk::860a7133-657c-43e7-a51a-16ddffe6fb40" providerId="AD" clId="Web-{DA884D4E-88B4-EF7B-4C96-D8E9C5DE4FCE}" dt="2023-08-20T14:24:52.274" v="188"/>
          <ac:spMkLst>
            <pc:docMk/>
            <pc:sldMk cId="3885900437" sldId="460"/>
            <ac:spMk id="75781" creationId="{00000000-0000-0000-0000-000000000000}"/>
          </ac:spMkLst>
        </pc:spChg>
        <pc:picChg chg="mod">
          <ac:chgData name="zeshan khan" userId="S::zeshan.khan@nu.edu.pk::860a7133-657c-43e7-a51a-16ddffe6fb40" providerId="AD" clId="Web-{DA884D4E-88B4-EF7B-4C96-D8E9C5DE4FCE}" dt="2023-08-20T14:24:57.586" v="189"/>
          <ac:picMkLst>
            <pc:docMk/>
            <pc:sldMk cId="3885900437" sldId="460"/>
            <ac:picMk id="75780" creationId="{00000000-0000-0000-0000-000000000000}"/>
          </ac:picMkLst>
        </pc:picChg>
      </pc:sldChg>
      <pc:sldChg chg="addSp delSp modSp mod setBg modClrScheme addAnim chgLayout">
        <pc:chgData name="zeshan khan" userId="S::zeshan.khan@nu.edu.pk::860a7133-657c-43e7-a51a-16ddffe6fb40" providerId="AD" clId="Web-{DA884D4E-88B4-EF7B-4C96-D8E9C5DE4FCE}" dt="2023-08-20T14:25:09.196" v="192"/>
        <pc:sldMkLst>
          <pc:docMk/>
          <pc:sldMk cId="1123673785" sldId="461"/>
        </pc:sldMkLst>
        <pc:spChg chg="mod ord">
          <ac:chgData name="zeshan khan" userId="S::zeshan.khan@nu.edu.pk::860a7133-657c-43e7-a51a-16ddffe6fb40" providerId="AD" clId="Web-{DA884D4E-88B4-EF7B-4C96-D8E9C5DE4FCE}" dt="2023-08-20T14:25:09.196" v="191"/>
          <ac:spMkLst>
            <pc:docMk/>
            <pc:sldMk cId="1123673785" sldId="461"/>
            <ac:spMk id="77826" creationId="{00000000-0000-0000-0000-000000000000}"/>
          </ac:spMkLst>
        </pc:spChg>
        <pc:spChg chg="add">
          <ac:chgData name="zeshan khan" userId="S::zeshan.khan@nu.edu.pk::860a7133-657c-43e7-a51a-16ddffe6fb40" providerId="AD" clId="Web-{DA884D4E-88B4-EF7B-4C96-D8E9C5DE4FCE}" dt="2023-08-20T14:25:09.196" v="191"/>
          <ac:spMkLst>
            <pc:docMk/>
            <pc:sldMk cId="1123673785" sldId="461"/>
            <ac:spMk id="77860" creationId="{DE91395A-2D18-4AF6-A0AC-AAA7189FED11}"/>
          </ac:spMkLst>
        </pc:spChg>
        <pc:spChg chg="add">
          <ac:chgData name="zeshan khan" userId="S::zeshan.khan@nu.edu.pk::860a7133-657c-43e7-a51a-16ddffe6fb40" providerId="AD" clId="Web-{DA884D4E-88B4-EF7B-4C96-D8E9C5DE4FCE}" dt="2023-08-20T14:25:09.196" v="191"/>
          <ac:spMkLst>
            <pc:docMk/>
            <pc:sldMk cId="1123673785" sldId="461"/>
            <ac:spMk id="77862" creationId="{7BD08880-457D-4C62-A3B5-6A9B0878C7E9}"/>
          </ac:spMkLst>
        </pc:spChg>
        <pc:grpChg chg="del">
          <ac:chgData name="zeshan khan" userId="S::zeshan.khan@nu.edu.pk::860a7133-657c-43e7-a51a-16ddffe6fb40" providerId="AD" clId="Web-{DA884D4E-88B4-EF7B-4C96-D8E9C5DE4FCE}" dt="2023-08-20T14:25:03.336" v="190"/>
          <ac:grpSpMkLst>
            <pc:docMk/>
            <pc:sldMk cId="1123673785" sldId="461"/>
            <ac:grpSpMk id="77828" creationId="{00000000-0000-0000-0000-000000000000}"/>
          </ac:grpSpMkLst>
        </pc:grpChg>
        <pc:grpChg chg="add">
          <ac:chgData name="zeshan khan" userId="S::zeshan.khan@nu.edu.pk::860a7133-657c-43e7-a51a-16ddffe6fb40" providerId="AD" clId="Web-{DA884D4E-88B4-EF7B-4C96-D8E9C5DE4FCE}" dt="2023-08-20T14:25:09.196" v="191"/>
          <ac:grpSpMkLst>
            <pc:docMk/>
            <pc:sldMk cId="1123673785" sldId="461"/>
            <ac:grpSpMk id="77832" creationId="{7398C59F-5A18-487B-91D6-B955AACF2E50}"/>
          </ac:grpSpMkLst>
        </pc:grpChg>
        <pc:grpChg chg="add">
          <ac:chgData name="zeshan khan" userId="S::zeshan.khan@nu.edu.pk::860a7133-657c-43e7-a51a-16ddffe6fb40" providerId="AD" clId="Web-{DA884D4E-88B4-EF7B-4C96-D8E9C5DE4FCE}" dt="2023-08-20T14:25:09.196" v="191"/>
          <ac:grpSpMkLst>
            <pc:docMk/>
            <pc:sldMk cId="1123673785" sldId="461"/>
            <ac:grpSpMk id="77846" creationId="{520234FB-542E-4550-9C2F-1B56FD41A1CA}"/>
          </ac:grpSpMkLst>
        </pc:grpChg>
        <pc:picChg chg="mod">
          <ac:chgData name="zeshan khan" userId="S::zeshan.khan@nu.edu.pk::860a7133-657c-43e7-a51a-16ddffe6fb40" providerId="AD" clId="Web-{DA884D4E-88B4-EF7B-4C96-D8E9C5DE4FCE}" dt="2023-08-20T14:25:09.196" v="191"/>
          <ac:picMkLst>
            <pc:docMk/>
            <pc:sldMk cId="1123673785" sldId="461"/>
            <ac:picMk id="77827" creationId="{00000000-0000-0000-0000-000000000000}"/>
          </ac:picMkLst>
        </pc:picChg>
      </pc:sldChg>
      <pc:sldChg chg="delSp modSp mod modClrScheme chgLayout">
        <pc:chgData name="zeshan khan" userId="S::zeshan.khan@nu.edu.pk::860a7133-657c-43e7-a51a-16ddffe6fb40" providerId="AD" clId="Web-{DA884D4E-88B4-EF7B-4C96-D8E9C5DE4FCE}" dt="2023-08-20T14:25:15.524" v="193"/>
        <pc:sldMkLst>
          <pc:docMk/>
          <pc:sldMk cId="122804886" sldId="462"/>
        </pc:sldMkLst>
        <pc:spChg chg="mod ord">
          <ac:chgData name="zeshan khan" userId="S::zeshan.khan@nu.edu.pk::860a7133-657c-43e7-a51a-16ddffe6fb40" providerId="AD" clId="Web-{DA884D4E-88B4-EF7B-4C96-D8E9C5DE4FCE}" dt="2023-08-20T14:08:18.467" v="0"/>
          <ac:spMkLst>
            <pc:docMk/>
            <pc:sldMk cId="122804886" sldId="462"/>
            <ac:spMk id="79874" creationId="{00000000-0000-0000-0000-000000000000}"/>
          </ac:spMkLst>
        </pc:spChg>
        <pc:spChg chg="del topLvl">
          <ac:chgData name="zeshan khan" userId="S::zeshan.khan@nu.edu.pk::860a7133-657c-43e7-a51a-16ddffe6fb40" providerId="AD" clId="Web-{DA884D4E-88B4-EF7B-4C96-D8E9C5DE4FCE}" dt="2023-08-20T14:25:15.524" v="193"/>
          <ac:spMkLst>
            <pc:docMk/>
            <pc:sldMk cId="122804886" sldId="462"/>
            <ac:spMk id="79878" creationId="{00000000-0000-0000-0000-000000000000}"/>
          </ac:spMkLst>
        </pc:spChg>
        <pc:grpChg chg="del">
          <ac:chgData name="zeshan khan" userId="S::zeshan.khan@nu.edu.pk::860a7133-657c-43e7-a51a-16ddffe6fb40" providerId="AD" clId="Web-{DA884D4E-88B4-EF7B-4C96-D8E9C5DE4FCE}" dt="2023-08-20T14:25:15.524" v="193"/>
          <ac:grpSpMkLst>
            <pc:docMk/>
            <pc:sldMk cId="122804886" sldId="462"/>
            <ac:grpSpMk id="79876" creationId="{00000000-0000-0000-0000-000000000000}"/>
          </ac:grpSpMkLst>
        </pc:grpChg>
        <pc:picChg chg="topLvl">
          <ac:chgData name="zeshan khan" userId="S::zeshan.khan@nu.edu.pk::860a7133-657c-43e7-a51a-16ddffe6fb40" providerId="AD" clId="Web-{DA884D4E-88B4-EF7B-4C96-D8E9C5DE4FCE}" dt="2023-08-20T14:25:15.524" v="193"/>
          <ac:picMkLst>
            <pc:docMk/>
            <pc:sldMk cId="122804886" sldId="462"/>
            <ac:picMk id="79877" creationId="{00000000-0000-0000-0000-000000000000}"/>
          </ac:picMkLst>
        </pc:picChg>
      </pc:sldChg>
      <pc:sldChg chg="addSp delSp modSp mod setBg modClrScheme chgLayout">
        <pc:chgData name="zeshan khan" userId="S::zeshan.khan@nu.edu.pk::860a7133-657c-43e7-a51a-16ddffe6fb40" providerId="AD" clId="Web-{DA884D4E-88B4-EF7B-4C96-D8E9C5DE4FCE}" dt="2023-08-20T14:26:40.387" v="211"/>
        <pc:sldMkLst>
          <pc:docMk/>
          <pc:sldMk cId="888077571" sldId="463"/>
        </pc:sldMkLst>
        <pc:spChg chg="mod">
          <ac:chgData name="zeshan khan" userId="S::zeshan.khan@nu.edu.pk::860a7133-657c-43e7-a51a-16ddffe6fb40" providerId="AD" clId="Web-{DA884D4E-88B4-EF7B-4C96-D8E9C5DE4FCE}" dt="2023-08-20T14:26:40.387" v="211"/>
          <ac:spMkLst>
            <pc:docMk/>
            <pc:sldMk cId="888077571" sldId="463"/>
            <ac:spMk id="7" creationId="{00000000-0000-0000-0000-000000000000}"/>
          </ac:spMkLst>
        </pc:spChg>
        <pc:spChg chg="mod ord">
          <ac:chgData name="zeshan khan" userId="S::zeshan.khan@nu.edu.pk::860a7133-657c-43e7-a51a-16ddffe6fb40" providerId="AD" clId="Web-{DA884D4E-88B4-EF7B-4C96-D8E9C5DE4FCE}" dt="2023-08-20T14:26:40.387" v="211"/>
          <ac:spMkLst>
            <pc:docMk/>
            <pc:sldMk cId="888077571" sldId="463"/>
            <ac:spMk id="81922" creationId="{00000000-0000-0000-0000-000000000000}"/>
          </ac:spMkLst>
        </pc:spChg>
        <pc:spChg chg="add">
          <ac:chgData name="zeshan khan" userId="S::zeshan.khan@nu.edu.pk::860a7133-657c-43e7-a51a-16ddffe6fb40" providerId="AD" clId="Web-{DA884D4E-88B4-EF7B-4C96-D8E9C5DE4FCE}" dt="2023-08-20T14:26:40.387" v="211"/>
          <ac:spMkLst>
            <pc:docMk/>
            <pc:sldMk cId="888077571" sldId="463"/>
            <ac:spMk id="81928" creationId="{3F4C104D-5F30-4811-9376-566B26E4719A}"/>
          </ac:spMkLst>
        </pc:spChg>
        <pc:spChg chg="add">
          <ac:chgData name="zeshan khan" userId="S::zeshan.khan@nu.edu.pk::860a7133-657c-43e7-a51a-16ddffe6fb40" providerId="AD" clId="Web-{DA884D4E-88B4-EF7B-4C96-D8E9C5DE4FCE}" dt="2023-08-20T14:26:40.387" v="211"/>
          <ac:spMkLst>
            <pc:docMk/>
            <pc:sldMk cId="888077571" sldId="463"/>
            <ac:spMk id="81930" creationId="{0815E34B-5D02-4E01-A936-E8E1C0AB6F12}"/>
          </ac:spMkLst>
        </pc:spChg>
        <pc:spChg chg="add">
          <ac:chgData name="zeshan khan" userId="S::zeshan.khan@nu.edu.pk::860a7133-657c-43e7-a51a-16ddffe6fb40" providerId="AD" clId="Web-{DA884D4E-88B4-EF7B-4C96-D8E9C5DE4FCE}" dt="2023-08-20T14:26:40.387" v="211"/>
          <ac:spMkLst>
            <pc:docMk/>
            <pc:sldMk cId="888077571" sldId="463"/>
            <ac:spMk id="81932" creationId="{7DE3414B-B032-4710-A468-D3285E38C5FF}"/>
          </ac:spMkLst>
        </pc:spChg>
        <pc:grpChg chg="del">
          <ac:chgData name="zeshan khan" userId="S::zeshan.khan@nu.edu.pk::860a7133-657c-43e7-a51a-16ddffe6fb40" providerId="AD" clId="Web-{DA884D4E-88B4-EF7B-4C96-D8E9C5DE4FCE}" dt="2023-08-20T14:25:31.822" v="194"/>
          <ac:grpSpMkLst>
            <pc:docMk/>
            <pc:sldMk cId="888077571" sldId="463"/>
            <ac:grpSpMk id="81924" creationId="{00000000-0000-0000-0000-000000000000}"/>
          </ac:grpSpMkLst>
        </pc:grpChg>
        <pc:picChg chg="mod ord">
          <ac:chgData name="zeshan khan" userId="S::zeshan.khan@nu.edu.pk::860a7133-657c-43e7-a51a-16ddffe6fb40" providerId="AD" clId="Web-{DA884D4E-88B4-EF7B-4C96-D8E9C5DE4FCE}" dt="2023-08-20T14:26:40.387" v="211"/>
          <ac:picMkLst>
            <pc:docMk/>
            <pc:sldMk cId="888077571" sldId="463"/>
            <ac:picMk id="81923" creationId="{00000000-0000-0000-0000-000000000000}"/>
          </ac:picMkLst>
        </pc:picChg>
      </pc:sldChg>
      <pc:sldChg chg="addSp delSp modSp mod setBg modClrScheme chgLayout">
        <pc:chgData name="zeshan khan" userId="S::zeshan.khan@nu.edu.pk::860a7133-657c-43e7-a51a-16ddffe6fb40" providerId="AD" clId="Web-{DA884D4E-88B4-EF7B-4C96-D8E9C5DE4FCE}" dt="2023-08-20T14:26:47.669" v="212"/>
        <pc:sldMkLst>
          <pc:docMk/>
          <pc:sldMk cId="1068765449" sldId="464"/>
        </pc:sldMkLst>
        <pc:spChg chg="mod">
          <ac:chgData name="zeshan khan" userId="S::zeshan.khan@nu.edu.pk::860a7133-657c-43e7-a51a-16ddffe6fb40" providerId="AD" clId="Web-{DA884D4E-88B4-EF7B-4C96-D8E9C5DE4FCE}" dt="2023-08-20T14:26:47.669" v="212"/>
          <ac:spMkLst>
            <pc:docMk/>
            <pc:sldMk cId="1068765449" sldId="464"/>
            <ac:spMk id="7" creationId="{00000000-0000-0000-0000-000000000000}"/>
          </ac:spMkLst>
        </pc:spChg>
        <pc:spChg chg="mod ord">
          <ac:chgData name="zeshan khan" userId="S::zeshan.khan@nu.edu.pk::860a7133-657c-43e7-a51a-16ddffe6fb40" providerId="AD" clId="Web-{DA884D4E-88B4-EF7B-4C96-D8E9C5DE4FCE}" dt="2023-08-20T14:26:47.669" v="212"/>
          <ac:spMkLst>
            <pc:docMk/>
            <pc:sldMk cId="1068765449" sldId="464"/>
            <ac:spMk id="83970" creationId="{00000000-0000-0000-0000-000000000000}"/>
          </ac:spMkLst>
        </pc:spChg>
        <pc:spChg chg="add">
          <ac:chgData name="zeshan khan" userId="S::zeshan.khan@nu.edu.pk::860a7133-657c-43e7-a51a-16ddffe6fb40" providerId="AD" clId="Web-{DA884D4E-88B4-EF7B-4C96-D8E9C5DE4FCE}" dt="2023-08-20T14:26:47.669" v="212"/>
          <ac:spMkLst>
            <pc:docMk/>
            <pc:sldMk cId="1068765449" sldId="464"/>
            <ac:spMk id="83976" creationId="{3F4C104D-5F30-4811-9376-566B26E4719A}"/>
          </ac:spMkLst>
        </pc:spChg>
        <pc:spChg chg="add">
          <ac:chgData name="zeshan khan" userId="S::zeshan.khan@nu.edu.pk::860a7133-657c-43e7-a51a-16ddffe6fb40" providerId="AD" clId="Web-{DA884D4E-88B4-EF7B-4C96-D8E9C5DE4FCE}" dt="2023-08-20T14:26:47.669" v="212"/>
          <ac:spMkLst>
            <pc:docMk/>
            <pc:sldMk cId="1068765449" sldId="464"/>
            <ac:spMk id="83978" creationId="{0815E34B-5D02-4E01-A936-E8E1C0AB6F12}"/>
          </ac:spMkLst>
        </pc:spChg>
        <pc:spChg chg="add">
          <ac:chgData name="zeshan khan" userId="S::zeshan.khan@nu.edu.pk::860a7133-657c-43e7-a51a-16ddffe6fb40" providerId="AD" clId="Web-{DA884D4E-88B4-EF7B-4C96-D8E9C5DE4FCE}" dt="2023-08-20T14:26:47.669" v="212"/>
          <ac:spMkLst>
            <pc:docMk/>
            <pc:sldMk cId="1068765449" sldId="464"/>
            <ac:spMk id="83980" creationId="{7DE3414B-B032-4710-A468-D3285E38C5FF}"/>
          </ac:spMkLst>
        </pc:spChg>
        <pc:grpChg chg="del">
          <ac:chgData name="zeshan khan" userId="S::zeshan.khan@nu.edu.pk::860a7133-657c-43e7-a51a-16ddffe6fb40" providerId="AD" clId="Web-{DA884D4E-88B4-EF7B-4C96-D8E9C5DE4FCE}" dt="2023-08-20T14:25:34.103" v="195"/>
          <ac:grpSpMkLst>
            <pc:docMk/>
            <pc:sldMk cId="1068765449" sldId="464"/>
            <ac:grpSpMk id="83972" creationId="{00000000-0000-0000-0000-000000000000}"/>
          </ac:grpSpMkLst>
        </pc:grpChg>
        <pc:picChg chg="mod ord">
          <ac:chgData name="zeshan khan" userId="S::zeshan.khan@nu.edu.pk::860a7133-657c-43e7-a51a-16ddffe6fb40" providerId="AD" clId="Web-{DA884D4E-88B4-EF7B-4C96-D8E9C5DE4FCE}" dt="2023-08-20T14:26:47.669" v="212"/>
          <ac:picMkLst>
            <pc:docMk/>
            <pc:sldMk cId="1068765449" sldId="464"/>
            <ac:picMk id="83971" creationId="{00000000-0000-0000-0000-000000000000}"/>
          </ac:picMkLst>
        </pc:picChg>
      </pc:sldChg>
      <pc:sldChg chg="addSp delSp modSp mod setBg modClrScheme chgLayout">
        <pc:chgData name="zeshan khan" userId="S::zeshan.khan@nu.edu.pk::860a7133-657c-43e7-a51a-16ddffe6fb40" providerId="AD" clId="Web-{DA884D4E-88B4-EF7B-4C96-D8E9C5DE4FCE}" dt="2023-08-20T14:26:52.466" v="213"/>
        <pc:sldMkLst>
          <pc:docMk/>
          <pc:sldMk cId="3382154964" sldId="465"/>
        </pc:sldMkLst>
        <pc:spChg chg="mod">
          <ac:chgData name="zeshan khan" userId="S::zeshan.khan@nu.edu.pk::860a7133-657c-43e7-a51a-16ddffe6fb40" providerId="AD" clId="Web-{DA884D4E-88B4-EF7B-4C96-D8E9C5DE4FCE}" dt="2023-08-20T14:26:52.466" v="213"/>
          <ac:spMkLst>
            <pc:docMk/>
            <pc:sldMk cId="3382154964" sldId="465"/>
            <ac:spMk id="7" creationId="{00000000-0000-0000-0000-000000000000}"/>
          </ac:spMkLst>
        </pc:spChg>
        <pc:spChg chg="mod ord">
          <ac:chgData name="zeshan khan" userId="S::zeshan.khan@nu.edu.pk::860a7133-657c-43e7-a51a-16ddffe6fb40" providerId="AD" clId="Web-{DA884D4E-88B4-EF7B-4C96-D8E9C5DE4FCE}" dt="2023-08-20T14:26:52.466" v="213"/>
          <ac:spMkLst>
            <pc:docMk/>
            <pc:sldMk cId="3382154964" sldId="465"/>
            <ac:spMk id="86018" creationId="{00000000-0000-0000-0000-000000000000}"/>
          </ac:spMkLst>
        </pc:spChg>
        <pc:spChg chg="add">
          <ac:chgData name="zeshan khan" userId="S::zeshan.khan@nu.edu.pk::860a7133-657c-43e7-a51a-16ddffe6fb40" providerId="AD" clId="Web-{DA884D4E-88B4-EF7B-4C96-D8E9C5DE4FCE}" dt="2023-08-20T14:26:52.466" v="213"/>
          <ac:spMkLst>
            <pc:docMk/>
            <pc:sldMk cId="3382154964" sldId="465"/>
            <ac:spMk id="86024" creationId="{3F4C104D-5F30-4811-9376-566B26E4719A}"/>
          </ac:spMkLst>
        </pc:spChg>
        <pc:spChg chg="add">
          <ac:chgData name="zeshan khan" userId="S::zeshan.khan@nu.edu.pk::860a7133-657c-43e7-a51a-16ddffe6fb40" providerId="AD" clId="Web-{DA884D4E-88B4-EF7B-4C96-D8E9C5DE4FCE}" dt="2023-08-20T14:26:52.466" v="213"/>
          <ac:spMkLst>
            <pc:docMk/>
            <pc:sldMk cId="3382154964" sldId="465"/>
            <ac:spMk id="86026" creationId="{0815E34B-5D02-4E01-A936-E8E1C0AB6F12}"/>
          </ac:spMkLst>
        </pc:spChg>
        <pc:spChg chg="add">
          <ac:chgData name="zeshan khan" userId="S::zeshan.khan@nu.edu.pk::860a7133-657c-43e7-a51a-16ddffe6fb40" providerId="AD" clId="Web-{DA884D4E-88B4-EF7B-4C96-D8E9C5DE4FCE}" dt="2023-08-20T14:26:52.466" v="213"/>
          <ac:spMkLst>
            <pc:docMk/>
            <pc:sldMk cId="3382154964" sldId="465"/>
            <ac:spMk id="86028" creationId="{7DE3414B-B032-4710-A468-D3285E38C5FF}"/>
          </ac:spMkLst>
        </pc:spChg>
        <pc:grpChg chg="del">
          <ac:chgData name="zeshan khan" userId="S::zeshan.khan@nu.edu.pk::860a7133-657c-43e7-a51a-16ddffe6fb40" providerId="AD" clId="Web-{DA884D4E-88B4-EF7B-4C96-D8E9C5DE4FCE}" dt="2023-08-20T14:25:37.135" v="196"/>
          <ac:grpSpMkLst>
            <pc:docMk/>
            <pc:sldMk cId="3382154964" sldId="465"/>
            <ac:grpSpMk id="86020" creationId="{00000000-0000-0000-0000-000000000000}"/>
          </ac:grpSpMkLst>
        </pc:grpChg>
        <pc:picChg chg="mod ord">
          <ac:chgData name="zeshan khan" userId="S::zeshan.khan@nu.edu.pk::860a7133-657c-43e7-a51a-16ddffe6fb40" providerId="AD" clId="Web-{DA884D4E-88B4-EF7B-4C96-D8E9C5DE4FCE}" dt="2023-08-20T14:26:52.466" v="213"/>
          <ac:picMkLst>
            <pc:docMk/>
            <pc:sldMk cId="3382154964" sldId="465"/>
            <ac:picMk id="86019" creationId="{00000000-0000-0000-0000-000000000000}"/>
          </ac:picMkLst>
        </pc:picChg>
      </pc:sldChg>
      <pc:sldChg chg="addSp delSp modSp mod setBg modClrScheme chgLayout">
        <pc:chgData name="zeshan khan" userId="S::zeshan.khan@nu.edu.pk::860a7133-657c-43e7-a51a-16ddffe6fb40" providerId="AD" clId="Web-{DA884D4E-88B4-EF7B-4C96-D8E9C5DE4FCE}" dt="2023-08-20T14:26:56.497" v="214"/>
        <pc:sldMkLst>
          <pc:docMk/>
          <pc:sldMk cId="2220904501" sldId="466"/>
        </pc:sldMkLst>
        <pc:spChg chg="mod">
          <ac:chgData name="zeshan khan" userId="S::zeshan.khan@nu.edu.pk::860a7133-657c-43e7-a51a-16ddffe6fb40" providerId="AD" clId="Web-{DA884D4E-88B4-EF7B-4C96-D8E9C5DE4FCE}" dt="2023-08-20T14:26:56.497" v="214"/>
          <ac:spMkLst>
            <pc:docMk/>
            <pc:sldMk cId="2220904501" sldId="466"/>
            <ac:spMk id="7" creationId="{00000000-0000-0000-0000-000000000000}"/>
          </ac:spMkLst>
        </pc:spChg>
        <pc:spChg chg="mod ord">
          <ac:chgData name="zeshan khan" userId="S::zeshan.khan@nu.edu.pk::860a7133-657c-43e7-a51a-16ddffe6fb40" providerId="AD" clId="Web-{DA884D4E-88B4-EF7B-4C96-D8E9C5DE4FCE}" dt="2023-08-20T14:26:56.497" v="214"/>
          <ac:spMkLst>
            <pc:docMk/>
            <pc:sldMk cId="2220904501" sldId="466"/>
            <ac:spMk id="88066" creationId="{00000000-0000-0000-0000-000000000000}"/>
          </ac:spMkLst>
        </pc:spChg>
        <pc:spChg chg="add">
          <ac:chgData name="zeshan khan" userId="S::zeshan.khan@nu.edu.pk::860a7133-657c-43e7-a51a-16ddffe6fb40" providerId="AD" clId="Web-{DA884D4E-88B4-EF7B-4C96-D8E9C5DE4FCE}" dt="2023-08-20T14:26:56.497" v="214"/>
          <ac:spMkLst>
            <pc:docMk/>
            <pc:sldMk cId="2220904501" sldId="466"/>
            <ac:spMk id="88072" creationId="{3F4C104D-5F30-4811-9376-566B26E4719A}"/>
          </ac:spMkLst>
        </pc:spChg>
        <pc:spChg chg="add">
          <ac:chgData name="zeshan khan" userId="S::zeshan.khan@nu.edu.pk::860a7133-657c-43e7-a51a-16ddffe6fb40" providerId="AD" clId="Web-{DA884D4E-88B4-EF7B-4C96-D8E9C5DE4FCE}" dt="2023-08-20T14:26:56.497" v="214"/>
          <ac:spMkLst>
            <pc:docMk/>
            <pc:sldMk cId="2220904501" sldId="466"/>
            <ac:spMk id="88074" creationId="{0815E34B-5D02-4E01-A936-E8E1C0AB6F12}"/>
          </ac:spMkLst>
        </pc:spChg>
        <pc:spChg chg="add">
          <ac:chgData name="zeshan khan" userId="S::zeshan.khan@nu.edu.pk::860a7133-657c-43e7-a51a-16ddffe6fb40" providerId="AD" clId="Web-{DA884D4E-88B4-EF7B-4C96-D8E9C5DE4FCE}" dt="2023-08-20T14:26:56.497" v="214"/>
          <ac:spMkLst>
            <pc:docMk/>
            <pc:sldMk cId="2220904501" sldId="466"/>
            <ac:spMk id="88076" creationId="{7DE3414B-B032-4710-A468-D3285E38C5FF}"/>
          </ac:spMkLst>
        </pc:spChg>
        <pc:grpChg chg="del">
          <ac:chgData name="zeshan khan" userId="S::zeshan.khan@nu.edu.pk::860a7133-657c-43e7-a51a-16ddffe6fb40" providerId="AD" clId="Web-{DA884D4E-88B4-EF7B-4C96-D8E9C5DE4FCE}" dt="2023-08-20T14:25:39.275" v="197"/>
          <ac:grpSpMkLst>
            <pc:docMk/>
            <pc:sldMk cId="2220904501" sldId="466"/>
            <ac:grpSpMk id="88068" creationId="{00000000-0000-0000-0000-000000000000}"/>
          </ac:grpSpMkLst>
        </pc:grpChg>
        <pc:picChg chg="mod ord">
          <ac:chgData name="zeshan khan" userId="S::zeshan.khan@nu.edu.pk::860a7133-657c-43e7-a51a-16ddffe6fb40" providerId="AD" clId="Web-{DA884D4E-88B4-EF7B-4C96-D8E9C5DE4FCE}" dt="2023-08-20T14:26:56.497" v="214"/>
          <ac:picMkLst>
            <pc:docMk/>
            <pc:sldMk cId="2220904501" sldId="466"/>
            <ac:picMk id="88067" creationId="{00000000-0000-0000-0000-000000000000}"/>
          </ac:picMkLst>
        </pc:picChg>
      </pc:sldChg>
      <pc:sldChg chg="addSp delSp modSp mod setBg modClrScheme chgLayout">
        <pc:chgData name="zeshan khan" userId="S::zeshan.khan@nu.edu.pk::860a7133-657c-43e7-a51a-16ddffe6fb40" providerId="AD" clId="Web-{DA884D4E-88B4-EF7B-4C96-D8E9C5DE4FCE}" dt="2023-08-20T14:27:00.029" v="215"/>
        <pc:sldMkLst>
          <pc:docMk/>
          <pc:sldMk cId="404878564" sldId="467"/>
        </pc:sldMkLst>
        <pc:spChg chg="mod">
          <ac:chgData name="zeshan khan" userId="S::zeshan.khan@nu.edu.pk::860a7133-657c-43e7-a51a-16ddffe6fb40" providerId="AD" clId="Web-{DA884D4E-88B4-EF7B-4C96-D8E9C5DE4FCE}" dt="2023-08-20T14:27:00.029" v="215"/>
          <ac:spMkLst>
            <pc:docMk/>
            <pc:sldMk cId="404878564" sldId="467"/>
            <ac:spMk id="7" creationId="{00000000-0000-0000-0000-000000000000}"/>
          </ac:spMkLst>
        </pc:spChg>
        <pc:spChg chg="mod ord">
          <ac:chgData name="zeshan khan" userId="S::zeshan.khan@nu.edu.pk::860a7133-657c-43e7-a51a-16ddffe6fb40" providerId="AD" clId="Web-{DA884D4E-88B4-EF7B-4C96-D8E9C5DE4FCE}" dt="2023-08-20T14:27:00.029" v="215"/>
          <ac:spMkLst>
            <pc:docMk/>
            <pc:sldMk cId="404878564" sldId="467"/>
            <ac:spMk id="90114" creationId="{00000000-0000-0000-0000-000000000000}"/>
          </ac:spMkLst>
        </pc:spChg>
        <pc:spChg chg="add">
          <ac:chgData name="zeshan khan" userId="S::zeshan.khan@nu.edu.pk::860a7133-657c-43e7-a51a-16ddffe6fb40" providerId="AD" clId="Web-{DA884D4E-88B4-EF7B-4C96-D8E9C5DE4FCE}" dt="2023-08-20T14:27:00.029" v="215"/>
          <ac:spMkLst>
            <pc:docMk/>
            <pc:sldMk cId="404878564" sldId="467"/>
            <ac:spMk id="90120" creationId="{3F4C104D-5F30-4811-9376-566B26E4719A}"/>
          </ac:spMkLst>
        </pc:spChg>
        <pc:spChg chg="add">
          <ac:chgData name="zeshan khan" userId="S::zeshan.khan@nu.edu.pk::860a7133-657c-43e7-a51a-16ddffe6fb40" providerId="AD" clId="Web-{DA884D4E-88B4-EF7B-4C96-D8E9C5DE4FCE}" dt="2023-08-20T14:27:00.029" v="215"/>
          <ac:spMkLst>
            <pc:docMk/>
            <pc:sldMk cId="404878564" sldId="467"/>
            <ac:spMk id="90122" creationId="{0815E34B-5D02-4E01-A936-E8E1C0AB6F12}"/>
          </ac:spMkLst>
        </pc:spChg>
        <pc:spChg chg="add">
          <ac:chgData name="zeshan khan" userId="S::zeshan.khan@nu.edu.pk::860a7133-657c-43e7-a51a-16ddffe6fb40" providerId="AD" clId="Web-{DA884D4E-88B4-EF7B-4C96-D8E9C5DE4FCE}" dt="2023-08-20T14:27:00.029" v="215"/>
          <ac:spMkLst>
            <pc:docMk/>
            <pc:sldMk cId="404878564" sldId="467"/>
            <ac:spMk id="90124" creationId="{7DE3414B-B032-4710-A468-D3285E38C5FF}"/>
          </ac:spMkLst>
        </pc:spChg>
        <pc:grpChg chg="del">
          <ac:chgData name="zeshan khan" userId="S::zeshan.khan@nu.edu.pk::860a7133-657c-43e7-a51a-16ddffe6fb40" providerId="AD" clId="Web-{DA884D4E-88B4-EF7B-4C96-D8E9C5DE4FCE}" dt="2023-08-20T14:25:42.025" v="198"/>
          <ac:grpSpMkLst>
            <pc:docMk/>
            <pc:sldMk cId="404878564" sldId="467"/>
            <ac:grpSpMk id="90116" creationId="{00000000-0000-0000-0000-000000000000}"/>
          </ac:grpSpMkLst>
        </pc:grpChg>
        <pc:picChg chg="mod ord">
          <ac:chgData name="zeshan khan" userId="S::zeshan.khan@nu.edu.pk::860a7133-657c-43e7-a51a-16ddffe6fb40" providerId="AD" clId="Web-{DA884D4E-88B4-EF7B-4C96-D8E9C5DE4FCE}" dt="2023-08-20T14:27:00.029" v="215"/>
          <ac:picMkLst>
            <pc:docMk/>
            <pc:sldMk cId="404878564" sldId="467"/>
            <ac:picMk id="90115" creationId="{00000000-0000-0000-0000-000000000000}"/>
          </ac:picMkLst>
        </pc:picChg>
      </pc:sldChg>
      <pc:sldChg chg="delSp modSp mod setBg modClrScheme chgLayout">
        <pc:chgData name="zeshan khan" userId="S::zeshan.khan@nu.edu.pk::860a7133-657c-43e7-a51a-16ddffe6fb40" providerId="AD" clId="Web-{DA884D4E-88B4-EF7B-4C96-D8E9C5DE4FCE}" dt="2023-08-20T14:27:39.139" v="224" actId="14100"/>
        <pc:sldMkLst>
          <pc:docMk/>
          <pc:sldMk cId="3239142316" sldId="468"/>
        </pc:sldMkLst>
        <pc:spChg chg="mod">
          <ac:chgData name="zeshan khan" userId="S::zeshan.khan@nu.edu.pk::860a7133-657c-43e7-a51a-16ddffe6fb40" providerId="AD" clId="Web-{DA884D4E-88B4-EF7B-4C96-D8E9C5DE4FCE}" dt="2023-08-20T14:27:39.139" v="224" actId="14100"/>
          <ac:spMkLst>
            <pc:docMk/>
            <pc:sldMk cId="3239142316" sldId="468"/>
            <ac:spMk id="7" creationId="{00000000-0000-0000-0000-000000000000}"/>
          </ac:spMkLst>
        </pc:spChg>
        <pc:spChg chg="mod ord">
          <ac:chgData name="zeshan khan" userId="S::zeshan.khan@nu.edu.pk::860a7133-657c-43e7-a51a-16ddffe6fb40" providerId="AD" clId="Web-{DA884D4E-88B4-EF7B-4C96-D8E9C5DE4FCE}" dt="2023-08-20T14:27:08.748" v="216"/>
          <ac:spMkLst>
            <pc:docMk/>
            <pc:sldMk cId="3239142316" sldId="468"/>
            <ac:spMk id="90114" creationId="{00000000-0000-0000-0000-000000000000}"/>
          </ac:spMkLst>
        </pc:spChg>
        <pc:grpChg chg="del">
          <ac:chgData name="zeshan khan" userId="S::zeshan.khan@nu.edu.pk::860a7133-657c-43e7-a51a-16ddffe6fb40" providerId="AD" clId="Web-{DA884D4E-88B4-EF7B-4C96-D8E9C5DE4FCE}" dt="2023-08-20T14:25:44.994" v="199"/>
          <ac:grpSpMkLst>
            <pc:docMk/>
            <pc:sldMk cId="3239142316" sldId="468"/>
            <ac:grpSpMk id="90116" creationId="{00000000-0000-0000-0000-000000000000}"/>
          </ac:grpSpMkLst>
        </pc:grpChg>
        <pc:picChg chg="mod">
          <ac:chgData name="zeshan khan" userId="S::zeshan.khan@nu.edu.pk::860a7133-657c-43e7-a51a-16ddffe6fb40" providerId="AD" clId="Web-{DA884D4E-88B4-EF7B-4C96-D8E9C5DE4FCE}" dt="2023-08-20T14:27:35.030" v="223" actId="14100"/>
          <ac:picMkLst>
            <pc:docMk/>
            <pc:sldMk cId="3239142316" sldId="468"/>
            <ac:picMk id="9" creationId="{00000000-0000-0000-0000-000000000000}"/>
          </ac:picMkLst>
        </pc:picChg>
        <pc:picChg chg="mod">
          <ac:chgData name="zeshan khan" userId="S::zeshan.khan@nu.edu.pk::860a7133-657c-43e7-a51a-16ddffe6fb40" providerId="AD" clId="Web-{DA884D4E-88B4-EF7B-4C96-D8E9C5DE4FCE}" dt="2023-08-20T14:27:25.295" v="221" actId="1076"/>
          <ac:picMkLst>
            <pc:docMk/>
            <pc:sldMk cId="3239142316" sldId="468"/>
            <ac:picMk id="10" creationId="{00000000-0000-0000-0000-000000000000}"/>
          </ac:picMkLst>
        </pc:picChg>
      </pc:sldChg>
      <pc:sldChg chg="modSp mod modClrScheme chgLayout">
        <pc:chgData name="zeshan khan" userId="S::zeshan.khan@nu.edu.pk::860a7133-657c-43e7-a51a-16ddffe6fb40" providerId="AD" clId="Web-{DA884D4E-88B4-EF7B-4C96-D8E9C5DE4FCE}" dt="2023-08-20T14:27:48.921" v="226" actId="14100"/>
        <pc:sldMkLst>
          <pc:docMk/>
          <pc:sldMk cId="712478423" sldId="469"/>
        </pc:sldMkLst>
        <pc:spChg chg="mod ord">
          <ac:chgData name="zeshan khan" userId="S::zeshan.khan@nu.edu.pk::860a7133-657c-43e7-a51a-16ddffe6fb40" providerId="AD" clId="Web-{DA884D4E-88B4-EF7B-4C96-D8E9C5DE4FCE}" dt="2023-08-20T14:08:18.467" v="0"/>
          <ac:spMkLst>
            <pc:docMk/>
            <pc:sldMk cId="712478423" sldId="469"/>
            <ac:spMk id="92162" creationId="{00000000-0000-0000-0000-000000000000}"/>
          </ac:spMkLst>
        </pc:spChg>
        <pc:spChg chg="mod ord">
          <ac:chgData name="zeshan khan" userId="S::zeshan.khan@nu.edu.pk::860a7133-657c-43e7-a51a-16ddffe6fb40" providerId="AD" clId="Web-{DA884D4E-88B4-EF7B-4C96-D8E9C5DE4FCE}" dt="2023-08-20T14:27:48.921" v="226" actId="14100"/>
          <ac:spMkLst>
            <pc:docMk/>
            <pc:sldMk cId="712478423" sldId="469"/>
            <ac:spMk id="92163" creationId="{00000000-0000-0000-0000-000000000000}"/>
          </ac:spMkLst>
        </pc:spChg>
      </pc:sldChg>
      <pc:sldChg chg="delSp modSp mod modClrScheme chgLayout">
        <pc:chgData name="zeshan khan" userId="S::zeshan.khan@nu.edu.pk::860a7133-657c-43e7-a51a-16ddffe6fb40" providerId="AD" clId="Web-{DA884D4E-88B4-EF7B-4C96-D8E9C5DE4FCE}" dt="2023-08-20T14:27:56.593" v="227" actId="1076"/>
        <pc:sldMkLst>
          <pc:docMk/>
          <pc:sldMk cId="1290191728" sldId="470"/>
        </pc:sldMkLst>
        <pc:spChg chg="mod ord">
          <ac:chgData name="zeshan khan" userId="S::zeshan.khan@nu.edu.pk::860a7133-657c-43e7-a51a-16ddffe6fb40" providerId="AD" clId="Web-{DA884D4E-88B4-EF7B-4C96-D8E9C5DE4FCE}" dt="2023-08-20T14:27:56.593" v="227" actId="1076"/>
          <ac:spMkLst>
            <pc:docMk/>
            <pc:sldMk cId="1290191728" sldId="470"/>
            <ac:spMk id="94210" creationId="{00000000-0000-0000-0000-000000000000}"/>
          </ac:spMkLst>
        </pc:spChg>
        <pc:grpChg chg="del">
          <ac:chgData name="zeshan khan" userId="S::zeshan.khan@nu.edu.pk::860a7133-657c-43e7-a51a-16ddffe6fb40" providerId="AD" clId="Web-{DA884D4E-88B4-EF7B-4C96-D8E9C5DE4FCE}" dt="2023-08-20T14:25:49.526" v="200"/>
          <ac:grpSpMkLst>
            <pc:docMk/>
            <pc:sldMk cId="1290191728" sldId="470"/>
            <ac:grpSpMk id="94223" creationId="{00000000-0000-0000-0000-000000000000}"/>
          </ac:grpSpMkLst>
        </pc:grpChg>
      </pc:sldChg>
      <pc:sldChg chg="addSp delSp modSp mod setBg modClrScheme chgLayout">
        <pc:chgData name="zeshan khan" userId="S::zeshan.khan@nu.edu.pk::860a7133-657c-43e7-a51a-16ddffe6fb40" providerId="AD" clId="Web-{DA884D4E-88B4-EF7B-4C96-D8E9C5DE4FCE}" dt="2023-08-20T14:28:06.266" v="228"/>
        <pc:sldMkLst>
          <pc:docMk/>
          <pc:sldMk cId="1520480688" sldId="471"/>
        </pc:sldMkLst>
        <pc:spChg chg="mod">
          <ac:chgData name="zeshan khan" userId="S::zeshan.khan@nu.edu.pk::860a7133-657c-43e7-a51a-16ddffe6fb40" providerId="AD" clId="Web-{DA884D4E-88B4-EF7B-4C96-D8E9C5DE4FCE}" dt="2023-08-20T14:28:06.266" v="228"/>
          <ac:spMkLst>
            <pc:docMk/>
            <pc:sldMk cId="1520480688" sldId="471"/>
            <ac:spMk id="7" creationId="{00000000-0000-0000-0000-000000000000}"/>
          </ac:spMkLst>
        </pc:spChg>
        <pc:spChg chg="mod ord">
          <ac:chgData name="zeshan khan" userId="S::zeshan.khan@nu.edu.pk::860a7133-657c-43e7-a51a-16ddffe6fb40" providerId="AD" clId="Web-{DA884D4E-88B4-EF7B-4C96-D8E9C5DE4FCE}" dt="2023-08-20T14:28:06.266" v="228"/>
          <ac:spMkLst>
            <pc:docMk/>
            <pc:sldMk cId="1520480688" sldId="471"/>
            <ac:spMk id="96258" creationId="{00000000-0000-0000-0000-000000000000}"/>
          </ac:spMkLst>
        </pc:spChg>
        <pc:spChg chg="add">
          <ac:chgData name="zeshan khan" userId="S::zeshan.khan@nu.edu.pk::860a7133-657c-43e7-a51a-16ddffe6fb40" providerId="AD" clId="Web-{DA884D4E-88B4-EF7B-4C96-D8E9C5DE4FCE}" dt="2023-08-20T14:28:06.266" v="228"/>
          <ac:spMkLst>
            <pc:docMk/>
            <pc:sldMk cId="1520480688" sldId="471"/>
            <ac:spMk id="96264" creationId="{3F4C104D-5F30-4811-9376-566B26E4719A}"/>
          </ac:spMkLst>
        </pc:spChg>
        <pc:spChg chg="add">
          <ac:chgData name="zeshan khan" userId="S::zeshan.khan@nu.edu.pk::860a7133-657c-43e7-a51a-16ddffe6fb40" providerId="AD" clId="Web-{DA884D4E-88B4-EF7B-4C96-D8E9C5DE4FCE}" dt="2023-08-20T14:28:06.266" v="228"/>
          <ac:spMkLst>
            <pc:docMk/>
            <pc:sldMk cId="1520480688" sldId="471"/>
            <ac:spMk id="96266" creationId="{0815E34B-5D02-4E01-A936-E8E1C0AB6F12}"/>
          </ac:spMkLst>
        </pc:spChg>
        <pc:spChg chg="add">
          <ac:chgData name="zeshan khan" userId="S::zeshan.khan@nu.edu.pk::860a7133-657c-43e7-a51a-16ddffe6fb40" providerId="AD" clId="Web-{DA884D4E-88B4-EF7B-4C96-D8E9C5DE4FCE}" dt="2023-08-20T14:28:06.266" v="228"/>
          <ac:spMkLst>
            <pc:docMk/>
            <pc:sldMk cId="1520480688" sldId="471"/>
            <ac:spMk id="96268" creationId="{7DE3414B-B032-4710-A468-D3285E38C5FF}"/>
          </ac:spMkLst>
        </pc:spChg>
        <pc:grpChg chg="del">
          <ac:chgData name="zeshan khan" userId="S::zeshan.khan@nu.edu.pk::860a7133-657c-43e7-a51a-16ddffe6fb40" providerId="AD" clId="Web-{DA884D4E-88B4-EF7B-4C96-D8E9C5DE4FCE}" dt="2023-08-20T14:25:51.276" v="201"/>
          <ac:grpSpMkLst>
            <pc:docMk/>
            <pc:sldMk cId="1520480688" sldId="471"/>
            <ac:grpSpMk id="96260" creationId="{00000000-0000-0000-0000-000000000000}"/>
          </ac:grpSpMkLst>
        </pc:grpChg>
        <pc:picChg chg="mod ord">
          <ac:chgData name="zeshan khan" userId="S::zeshan.khan@nu.edu.pk::860a7133-657c-43e7-a51a-16ddffe6fb40" providerId="AD" clId="Web-{DA884D4E-88B4-EF7B-4C96-D8E9C5DE4FCE}" dt="2023-08-20T14:28:06.266" v="228"/>
          <ac:picMkLst>
            <pc:docMk/>
            <pc:sldMk cId="1520480688" sldId="471"/>
            <ac:picMk id="96259" creationId="{00000000-0000-0000-0000-000000000000}"/>
          </ac:picMkLst>
        </pc:picChg>
      </pc:sldChg>
      <pc:sldChg chg="addSp delSp modSp mod setBg modClrScheme chgLayout">
        <pc:chgData name="zeshan khan" userId="S::zeshan.khan@nu.edu.pk::860a7133-657c-43e7-a51a-16ddffe6fb40" providerId="AD" clId="Web-{DA884D4E-88B4-EF7B-4C96-D8E9C5DE4FCE}" dt="2023-08-20T14:28:11.734" v="229"/>
        <pc:sldMkLst>
          <pc:docMk/>
          <pc:sldMk cId="4138750084" sldId="472"/>
        </pc:sldMkLst>
        <pc:spChg chg="mod">
          <ac:chgData name="zeshan khan" userId="S::zeshan.khan@nu.edu.pk::860a7133-657c-43e7-a51a-16ddffe6fb40" providerId="AD" clId="Web-{DA884D4E-88B4-EF7B-4C96-D8E9C5DE4FCE}" dt="2023-08-20T14:28:11.734" v="229"/>
          <ac:spMkLst>
            <pc:docMk/>
            <pc:sldMk cId="4138750084" sldId="472"/>
            <ac:spMk id="7" creationId="{00000000-0000-0000-0000-000000000000}"/>
          </ac:spMkLst>
        </pc:spChg>
        <pc:spChg chg="mod ord">
          <ac:chgData name="zeshan khan" userId="S::zeshan.khan@nu.edu.pk::860a7133-657c-43e7-a51a-16ddffe6fb40" providerId="AD" clId="Web-{DA884D4E-88B4-EF7B-4C96-D8E9C5DE4FCE}" dt="2023-08-20T14:28:11.734" v="229"/>
          <ac:spMkLst>
            <pc:docMk/>
            <pc:sldMk cId="4138750084" sldId="472"/>
            <ac:spMk id="98306" creationId="{00000000-0000-0000-0000-000000000000}"/>
          </ac:spMkLst>
        </pc:spChg>
        <pc:spChg chg="add">
          <ac:chgData name="zeshan khan" userId="S::zeshan.khan@nu.edu.pk::860a7133-657c-43e7-a51a-16ddffe6fb40" providerId="AD" clId="Web-{DA884D4E-88B4-EF7B-4C96-D8E9C5DE4FCE}" dt="2023-08-20T14:28:11.734" v="229"/>
          <ac:spMkLst>
            <pc:docMk/>
            <pc:sldMk cId="4138750084" sldId="472"/>
            <ac:spMk id="98312" creationId="{3F4C104D-5F30-4811-9376-566B26E4719A}"/>
          </ac:spMkLst>
        </pc:spChg>
        <pc:spChg chg="add">
          <ac:chgData name="zeshan khan" userId="S::zeshan.khan@nu.edu.pk::860a7133-657c-43e7-a51a-16ddffe6fb40" providerId="AD" clId="Web-{DA884D4E-88B4-EF7B-4C96-D8E9C5DE4FCE}" dt="2023-08-20T14:28:11.734" v="229"/>
          <ac:spMkLst>
            <pc:docMk/>
            <pc:sldMk cId="4138750084" sldId="472"/>
            <ac:spMk id="98314" creationId="{0815E34B-5D02-4E01-A936-E8E1C0AB6F12}"/>
          </ac:spMkLst>
        </pc:spChg>
        <pc:spChg chg="add">
          <ac:chgData name="zeshan khan" userId="S::zeshan.khan@nu.edu.pk::860a7133-657c-43e7-a51a-16ddffe6fb40" providerId="AD" clId="Web-{DA884D4E-88B4-EF7B-4C96-D8E9C5DE4FCE}" dt="2023-08-20T14:28:11.734" v="229"/>
          <ac:spMkLst>
            <pc:docMk/>
            <pc:sldMk cId="4138750084" sldId="472"/>
            <ac:spMk id="98316" creationId="{7DE3414B-B032-4710-A468-D3285E38C5FF}"/>
          </ac:spMkLst>
        </pc:spChg>
        <pc:grpChg chg="del">
          <ac:chgData name="zeshan khan" userId="S::zeshan.khan@nu.edu.pk::860a7133-657c-43e7-a51a-16ddffe6fb40" providerId="AD" clId="Web-{DA884D4E-88B4-EF7B-4C96-D8E9C5DE4FCE}" dt="2023-08-20T14:25:53.573" v="202"/>
          <ac:grpSpMkLst>
            <pc:docMk/>
            <pc:sldMk cId="4138750084" sldId="472"/>
            <ac:grpSpMk id="98308" creationId="{00000000-0000-0000-0000-000000000000}"/>
          </ac:grpSpMkLst>
        </pc:grpChg>
        <pc:picChg chg="mod ord">
          <ac:chgData name="zeshan khan" userId="S::zeshan.khan@nu.edu.pk::860a7133-657c-43e7-a51a-16ddffe6fb40" providerId="AD" clId="Web-{DA884D4E-88B4-EF7B-4C96-D8E9C5DE4FCE}" dt="2023-08-20T14:28:11.734" v="229"/>
          <ac:picMkLst>
            <pc:docMk/>
            <pc:sldMk cId="4138750084" sldId="472"/>
            <ac:picMk id="98307" creationId="{00000000-0000-0000-0000-000000000000}"/>
          </ac:picMkLst>
        </pc:picChg>
      </pc:sldChg>
      <pc:sldChg chg="addSp delSp modSp mod setBg modClrScheme chgLayout">
        <pc:chgData name="zeshan khan" userId="S::zeshan.khan@nu.edu.pk::860a7133-657c-43e7-a51a-16ddffe6fb40" providerId="AD" clId="Web-{DA884D4E-88B4-EF7B-4C96-D8E9C5DE4FCE}" dt="2023-08-20T14:28:16.016" v="230"/>
        <pc:sldMkLst>
          <pc:docMk/>
          <pc:sldMk cId="2337407567" sldId="473"/>
        </pc:sldMkLst>
        <pc:spChg chg="mod">
          <ac:chgData name="zeshan khan" userId="S::zeshan.khan@nu.edu.pk::860a7133-657c-43e7-a51a-16ddffe6fb40" providerId="AD" clId="Web-{DA884D4E-88B4-EF7B-4C96-D8E9C5DE4FCE}" dt="2023-08-20T14:28:16.016" v="230"/>
          <ac:spMkLst>
            <pc:docMk/>
            <pc:sldMk cId="2337407567" sldId="473"/>
            <ac:spMk id="7" creationId="{00000000-0000-0000-0000-000000000000}"/>
          </ac:spMkLst>
        </pc:spChg>
        <pc:spChg chg="mod ord">
          <ac:chgData name="zeshan khan" userId="S::zeshan.khan@nu.edu.pk::860a7133-657c-43e7-a51a-16ddffe6fb40" providerId="AD" clId="Web-{DA884D4E-88B4-EF7B-4C96-D8E9C5DE4FCE}" dt="2023-08-20T14:28:16.016" v="230"/>
          <ac:spMkLst>
            <pc:docMk/>
            <pc:sldMk cId="2337407567" sldId="473"/>
            <ac:spMk id="100354" creationId="{00000000-0000-0000-0000-000000000000}"/>
          </ac:spMkLst>
        </pc:spChg>
        <pc:spChg chg="add">
          <ac:chgData name="zeshan khan" userId="S::zeshan.khan@nu.edu.pk::860a7133-657c-43e7-a51a-16ddffe6fb40" providerId="AD" clId="Web-{DA884D4E-88B4-EF7B-4C96-D8E9C5DE4FCE}" dt="2023-08-20T14:28:16.016" v="230"/>
          <ac:spMkLst>
            <pc:docMk/>
            <pc:sldMk cId="2337407567" sldId="473"/>
            <ac:spMk id="100360" creationId="{3F4C104D-5F30-4811-9376-566B26E4719A}"/>
          </ac:spMkLst>
        </pc:spChg>
        <pc:spChg chg="add">
          <ac:chgData name="zeshan khan" userId="S::zeshan.khan@nu.edu.pk::860a7133-657c-43e7-a51a-16ddffe6fb40" providerId="AD" clId="Web-{DA884D4E-88B4-EF7B-4C96-D8E9C5DE4FCE}" dt="2023-08-20T14:28:16.016" v="230"/>
          <ac:spMkLst>
            <pc:docMk/>
            <pc:sldMk cId="2337407567" sldId="473"/>
            <ac:spMk id="100362" creationId="{0815E34B-5D02-4E01-A936-E8E1C0AB6F12}"/>
          </ac:spMkLst>
        </pc:spChg>
        <pc:spChg chg="add">
          <ac:chgData name="zeshan khan" userId="S::zeshan.khan@nu.edu.pk::860a7133-657c-43e7-a51a-16ddffe6fb40" providerId="AD" clId="Web-{DA884D4E-88B4-EF7B-4C96-D8E9C5DE4FCE}" dt="2023-08-20T14:28:16.016" v="230"/>
          <ac:spMkLst>
            <pc:docMk/>
            <pc:sldMk cId="2337407567" sldId="473"/>
            <ac:spMk id="100364" creationId="{7DE3414B-B032-4710-A468-D3285E38C5FF}"/>
          </ac:spMkLst>
        </pc:spChg>
        <pc:grpChg chg="del">
          <ac:chgData name="zeshan khan" userId="S::zeshan.khan@nu.edu.pk::860a7133-657c-43e7-a51a-16ddffe6fb40" providerId="AD" clId="Web-{DA884D4E-88B4-EF7B-4C96-D8E9C5DE4FCE}" dt="2023-08-20T14:25:58.354" v="203"/>
          <ac:grpSpMkLst>
            <pc:docMk/>
            <pc:sldMk cId="2337407567" sldId="473"/>
            <ac:grpSpMk id="100356" creationId="{00000000-0000-0000-0000-000000000000}"/>
          </ac:grpSpMkLst>
        </pc:grpChg>
        <pc:picChg chg="mod ord">
          <ac:chgData name="zeshan khan" userId="S::zeshan.khan@nu.edu.pk::860a7133-657c-43e7-a51a-16ddffe6fb40" providerId="AD" clId="Web-{DA884D4E-88B4-EF7B-4C96-D8E9C5DE4FCE}" dt="2023-08-20T14:28:16.016" v="230"/>
          <ac:picMkLst>
            <pc:docMk/>
            <pc:sldMk cId="2337407567" sldId="473"/>
            <ac:picMk id="100355" creationId="{00000000-0000-0000-0000-000000000000}"/>
          </ac:picMkLst>
        </pc:picChg>
      </pc:sldChg>
      <pc:sldChg chg="delSp modSp mod modClrScheme chgLayout">
        <pc:chgData name="zeshan khan" userId="S::zeshan.khan@nu.edu.pk::860a7133-657c-43e7-a51a-16ddffe6fb40" providerId="AD" clId="Web-{DA884D4E-88B4-EF7B-4C96-D8E9C5DE4FCE}" dt="2023-08-20T14:26:01.386" v="204"/>
        <pc:sldMkLst>
          <pc:docMk/>
          <pc:sldMk cId="3980533556" sldId="474"/>
        </pc:sldMkLst>
        <pc:spChg chg="mod ord">
          <ac:chgData name="zeshan khan" userId="S::zeshan.khan@nu.edu.pk::860a7133-657c-43e7-a51a-16ddffe6fb40" providerId="AD" clId="Web-{DA884D4E-88B4-EF7B-4C96-D8E9C5DE4FCE}" dt="2023-08-20T14:08:18.467" v="0"/>
          <ac:spMkLst>
            <pc:docMk/>
            <pc:sldMk cId="3980533556" sldId="474"/>
            <ac:spMk id="102402" creationId="{00000000-0000-0000-0000-000000000000}"/>
          </ac:spMkLst>
        </pc:spChg>
        <pc:grpChg chg="del">
          <ac:chgData name="zeshan khan" userId="S::zeshan.khan@nu.edu.pk::860a7133-657c-43e7-a51a-16ddffe6fb40" providerId="AD" clId="Web-{DA884D4E-88B4-EF7B-4C96-D8E9C5DE4FCE}" dt="2023-08-20T14:26:01.386" v="204"/>
          <ac:grpSpMkLst>
            <pc:docMk/>
            <pc:sldMk cId="3980533556" sldId="474"/>
            <ac:grpSpMk id="102404" creationId="{00000000-0000-0000-0000-000000000000}"/>
          </ac:grpSpMkLst>
        </pc:grpChg>
      </pc:sldChg>
      <pc:sldChg chg="delSp modSp mod modClrScheme chgLayout">
        <pc:chgData name="zeshan khan" userId="S::zeshan.khan@nu.edu.pk::860a7133-657c-43e7-a51a-16ddffe6fb40" providerId="AD" clId="Web-{DA884D4E-88B4-EF7B-4C96-D8E9C5DE4FCE}" dt="2023-08-20T14:26:03.933" v="205"/>
        <pc:sldMkLst>
          <pc:docMk/>
          <pc:sldMk cId="805850231" sldId="475"/>
        </pc:sldMkLst>
        <pc:spChg chg="mod ord">
          <ac:chgData name="zeshan khan" userId="S::zeshan.khan@nu.edu.pk::860a7133-657c-43e7-a51a-16ddffe6fb40" providerId="AD" clId="Web-{DA884D4E-88B4-EF7B-4C96-D8E9C5DE4FCE}" dt="2023-08-20T14:08:18.467" v="0"/>
          <ac:spMkLst>
            <pc:docMk/>
            <pc:sldMk cId="805850231" sldId="475"/>
            <ac:spMk id="104450" creationId="{00000000-0000-0000-0000-000000000000}"/>
          </ac:spMkLst>
        </pc:spChg>
        <pc:grpChg chg="del">
          <ac:chgData name="zeshan khan" userId="S::zeshan.khan@nu.edu.pk::860a7133-657c-43e7-a51a-16ddffe6fb40" providerId="AD" clId="Web-{DA884D4E-88B4-EF7B-4C96-D8E9C5DE4FCE}" dt="2023-08-20T14:26:03.933" v="205"/>
          <ac:grpSpMkLst>
            <pc:docMk/>
            <pc:sldMk cId="805850231" sldId="475"/>
            <ac:grpSpMk id="104452" creationId="{00000000-0000-0000-0000-000000000000}"/>
          </ac:grpSpMkLst>
        </pc:grpChg>
      </pc:sldChg>
      <pc:sldChg chg="addSp delSp modSp mod setBg modClrScheme chgLayout">
        <pc:chgData name="zeshan khan" userId="S::zeshan.khan@nu.edu.pk::860a7133-657c-43e7-a51a-16ddffe6fb40" providerId="AD" clId="Web-{DA884D4E-88B4-EF7B-4C96-D8E9C5DE4FCE}" dt="2023-08-20T14:28:25.438" v="231"/>
        <pc:sldMkLst>
          <pc:docMk/>
          <pc:sldMk cId="2795945808" sldId="476"/>
        </pc:sldMkLst>
        <pc:spChg chg="mod">
          <ac:chgData name="zeshan khan" userId="S::zeshan.khan@nu.edu.pk::860a7133-657c-43e7-a51a-16ddffe6fb40" providerId="AD" clId="Web-{DA884D4E-88B4-EF7B-4C96-D8E9C5DE4FCE}" dt="2023-08-20T14:28:25.438" v="231"/>
          <ac:spMkLst>
            <pc:docMk/>
            <pc:sldMk cId="2795945808" sldId="476"/>
            <ac:spMk id="7" creationId="{00000000-0000-0000-0000-000000000000}"/>
          </ac:spMkLst>
        </pc:spChg>
        <pc:spChg chg="mod ord">
          <ac:chgData name="zeshan khan" userId="S::zeshan.khan@nu.edu.pk::860a7133-657c-43e7-a51a-16ddffe6fb40" providerId="AD" clId="Web-{DA884D4E-88B4-EF7B-4C96-D8E9C5DE4FCE}" dt="2023-08-20T14:28:25.438" v="231"/>
          <ac:spMkLst>
            <pc:docMk/>
            <pc:sldMk cId="2795945808" sldId="476"/>
            <ac:spMk id="106498" creationId="{00000000-0000-0000-0000-000000000000}"/>
          </ac:spMkLst>
        </pc:spChg>
        <pc:spChg chg="add">
          <ac:chgData name="zeshan khan" userId="S::zeshan.khan@nu.edu.pk::860a7133-657c-43e7-a51a-16ddffe6fb40" providerId="AD" clId="Web-{DA884D4E-88B4-EF7B-4C96-D8E9C5DE4FCE}" dt="2023-08-20T14:28:25.438" v="231"/>
          <ac:spMkLst>
            <pc:docMk/>
            <pc:sldMk cId="2795945808" sldId="476"/>
            <ac:spMk id="106504" creationId="{3F4C104D-5F30-4811-9376-566B26E4719A}"/>
          </ac:spMkLst>
        </pc:spChg>
        <pc:spChg chg="add">
          <ac:chgData name="zeshan khan" userId="S::zeshan.khan@nu.edu.pk::860a7133-657c-43e7-a51a-16ddffe6fb40" providerId="AD" clId="Web-{DA884D4E-88B4-EF7B-4C96-D8E9C5DE4FCE}" dt="2023-08-20T14:28:25.438" v="231"/>
          <ac:spMkLst>
            <pc:docMk/>
            <pc:sldMk cId="2795945808" sldId="476"/>
            <ac:spMk id="106506" creationId="{0815E34B-5D02-4E01-A936-E8E1C0AB6F12}"/>
          </ac:spMkLst>
        </pc:spChg>
        <pc:spChg chg="add">
          <ac:chgData name="zeshan khan" userId="S::zeshan.khan@nu.edu.pk::860a7133-657c-43e7-a51a-16ddffe6fb40" providerId="AD" clId="Web-{DA884D4E-88B4-EF7B-4C96-D8E9C5DE4FCE}" dt="2023-08-20T14:28:25.438" v="231"/>
          <ac:spMkLst>
            <pc:docMk/>
            <pc:sldMk cId="2795945808" sldId="476"/>
            <ac:spMk id="106508" creationId="{7DE3414B-B032-4710-A468-D3285E38C5FF}"/>
          </ac:spMkLst>
        </pc:spChg>
        <pc:grpChg chg="del">
          <ac:chgData name="zeshan khan" userId="S::zeshan.khan@nu.edu.pk::860a7133-657c-43e7-a51a-16ddffe6fb40" providerId="AD" clId="Web-{DA884D4E-88B4-EF7B-4C96-D8E9C5DE4FCE}" dt="2023-08-20T14:26:06.245" v="206"/>
          <ac:grpSpMkLst>
            <pc:docMk/>
            <pc:sldMk cId="2795945808" sldId="476"/>
            <ac:grpSpMk id="106500" creationId="{00000000-0000-0000-0000-000000000000}"/>
          </ac:grpSpMkLst>
        </pc:grpChg>
        <pc:picChg chg="mod ord">
          <ac:chgData name="zeshan khan" userId="S::zeshan.khan@nu.edu.pk::860a7133-657c-43e7-a51a-16ddffe6fb40" providerId="AD" clId="Web-{DA884D4E-88B4-EF7B-4C96-D8E9C5DE4FCE}" dt="2023-08-20T14:28:25.438" v="231"/>
          <ac:picMkLst>
            <pc:docMk/>
            <pc:sldMk cId="2795945808" sldId="476"/>
            <ac:picMk id="106499" creationId="{00000000-0000-0000-0000-000000000000}"/>
          </ac:picMkLst>
        </pc:picChg>
      </pc:sldChg>
      <pc:sldChg chg="addSp delSp modSp mod setBg modClrScheme chgLayout">
        <pc:chgData name="zeshan khan" userId="S::zeshan.khan@nu.edu.pk::860a7133-657c-43e7-a51a-16ddffe6fb40" providerId="AD" clId="Web-{DA884D4E-88B4-EF7B-4C96-D8E9C5DE4FCE}" dt="2023-08-20T14:28:28.829" v="232"/>
        <pc:sldMkLst>
          <pc:docMk/>
          <pc:sldMk cId="2572275108" sldId="477"/>
        </pc:sldMkLst>
        <pc:spChg chg="mod">
          <ac:chgData name="zeshan khan" userId="S::zeshan.khan@nu.edu.pk::860a7133-657c-43e7-a51a-16ddffe6fb40" providerId="AD" clId="Web-{DA884D4E-88B4-EF7B-4C96-D8E9C5DE4FCE}" dt="2023-08-20T14:28:28.829" v="232"/>
          <ac:spMkLst>
            <pc:docMk/>
            <pc:sldMk cId="2572275108" sldId="477"/>
            <ac:spMk id="7" creationId="{00000000-0000-0000-0000-000000000000}"/>
          </ac:spMkLst>
        </pc:spChg>
        <pc:spChg chg="mod ord">
          <ac:chgData name="zeshan khan" userId="S::zeshan.khan@nu.edu.pk::860a7133-657c-43e7-a51a-16ddffe6fb40" providerId="AD" clId="Web-{DA884D4E-88B4-EF7B-4C96-D8E9C5DE4FCE}" dt="2023-08-20T14:28:28.829" v="232"/>
          <ac:spMkLst>
            <pc:docMk/>
            <pc:sldMk cId="2572275108" sldId="477"/>
            <ac:spMk id="108546" creationId="{00000000-0000-0000-0000-000000000000}"/>
          </ac:spMkLst>
        </pc:spChg>
        <pc:spChg chg="add">
          <ac:chgData name="zeshan khan" userId="S::zeshan.khan@nu.edu.pk::860a7133-657c-43e7-a51a-16ddffe6fb40" providerId="AD" clId="Web-{DA884D4E-88B4-EF7B-4C96-D8E9C5DE4FCE}" dt="2023-08-20T14:28:28.829" v="232"/>
          <ac:spMkLst>
            <pc:docMk/>
            <pc:sldMk cId="2572275108" sldId="477"/>
            <ac:spMk id="108552" creationId="{3F4C104D-5F30-4811-9376-566B26E4719A}"/>
          </ac:spMkLst>
        </pc:spChg>
        <pc:spChg chg="add">
          <ac:chgData name="zeshan khan" userId="S::zeshan.khan@nu.edu.pk::860a7133-657c-43e7-a51a-16ddffe6fb40" providerId="AD" clId="Web-{DA884D4E-88B4-EF7B-4C96-D8E9C5DE4FCE}" dt="2023-08-20T14:28:28.829" v="232"/>
          <ac:spMkLst>
            <pc:docMk/>
            <pc:sldMk cId="2572275108" sldId="477"/>
            <ac:spMk id="108554" creationId="{0815E34B-5D02-4E01-A936-E8E1C0AB6F12}"/>
          </ac:spMkLst>
        </pc:spChg>
        <pc:spChg chg="add">
          <ac:chgData name="zeshan khan" userId="S::zeshan.khan@nu.edu.pk::860a7133-657c-43e7-a51a-16ddffe6fb40" providerId="AD" clId="Web-{DA884D4E-88B4-EF7B-4C96-D8E9C5DE4FCE}" dt="2023-08-20T14:28:28.829" v="232"/>
          <ac:spMkLst>
            <pc:docMk/>
            <pc:sldMk cId="2572275108" sldId="477"/>
            <ac:spMk id="108556" creationId="{7DE3414B-B032-4710-A468-D3285E38C5FF}"/>
          </ac:spMkLst>
        </pc:spChg>
        <pc:grpChg chg="del">
          <ac:chgData name="zeshan khan" userId="S::zeshan.khan@nu.edu.pk::860a7133-657c-43e7-a51a-16ddffe6fb40" providerId="AD" clId="Web-{DA884D4E-88B4-EF7B-4C96-D8E9C5DE4FCE}" dt="2023-08-20T14:26:10.589" v="207"/>
          <ac:grpSpMkLst>
            <pc:docMk/>
            <pc:sldMk cId="2572275108" sldId="477"/>
            <ac:grpSpMk id="108548" creationId="{00000000-0000-0000-0000-000000000000}"/>
          </ac:grpSpMkLst>
        </pc:grpChg>
        <pc:picChg chg="mod ord">
          <ac:chgData name="zeshan khan" userId="S::zeshan.khan@nu.edu.pk::860a7133-657c-43e7-a51a-16ddffe6fb40" providerId="AD" clId="Web-{DA884D4E-88B4-EF7B-4C96-D8E9C5DE4FCE}" dt="2023-08-20T14:28:28.829" v="232"/>
          <ac:picMkLst>
            <pc:docMk/>
            <pc:sldMk cId="2572275108" sldId="477"/>
            <ac:picMk id="108547" creationId="{00000000-0000-0000-0000-000000000000}"/>
          </ac:picMkLst>
        </pc:picChg>
      </pc:sldChg>
      <pc:sldChg chg="addSp delSp modSp mod setBg modClrScheme chgLayout">
        <pc:chgData name="zeshan khan" userId="S::zeshan.khan@nu.edu.pk::860a7133-657c-43e7-a51a-16ddffe6fb40" providerId="AD" clId="Web-{DA884D4E-88B4-EF7B-4C96-D8E9C5DE4FCE}" dt="2023-08-20T14:28:32.688" v="233"/>
        <pc:sldMkLst>
          <pc:docMk/>
          <pc:sldMk cId="2575732912" sldId="478"/>
        </pc:sldMkLst>
        <pc:spChg chg="mod">
          <ac:chgData name="zeshan khan" userId="S::zeshan.khan@nu.edu.pk::860a7133-657c-43e7-a51a-16ddffe6fb40" providerId="AD" clId="Web-{DA884D4E-88B4-EF7B-4C96-D8E9C5DE4FCE}" dt="2023-08-20T14:28:32.688" v="233"/>
          <ac:spMkLst>
            <pc:docMk/>
            <pc:sldMk cId="2575732912" sldId="478"/>
            <ac:spMk id="7" creationId="{00000000-0000-0000-0000-000000000000}"/>
          </ac:spMkLst>
        </pc:spChg>
        <pc:spChg chg="mod ord">
          <ac:chgData name="zeshan khan" userId="S::zeshan.khan@nu.edu.pk::860a7133-657c-43e7-a51a-16ddffe6fb40" providerId="AD" clId="Web-{DA884D4E-88B4-EF7B-4C96-D8E9C5DE4FCE}" dt="2023-08-20T14:28:32.688" v="233"/>
          <ac:spMkLst>
            <pc:docMk/>
            <pc:sldMk cId="2575732912" sldId="478"/>
            <ac:spMk id="110594" creationId="{00000000-0000-0000-0000-000000000000}"/>
          </ac:spMkLst>
        </pc:spChg>
        <pc:spChg chg="add">
          <ac:chgData name="zeshan khan" userId="S::zeshan.khan@nu.edu.pk::860a7133-657c-43e7-a51a-16ddffe6fb40" providerId="AD" clId="Web-{DA884D4E-88B4-EF7B-4C96-D8E9C5DE4FCE}" dt="2023-08-20T14:28:32.688" v="233"/>
          <ac:spMkLst>
            <pc:docMk/>
            <pc:sldMk cId="2575732912" sldId="478"/>
            <ac:spMk id="110600" creationId="{3F4C104D-5F30-4811-9376-566B26E4719A}"/>
          </ac:spMkLst>
        </pc:spChg>
        <pc:spChg chg="add">
          <ac:chgData name="zeshan khan" userId="S::zeshan.khan@nu.edu.pk::860a7133-657c-43e7-a51a-16ddffe6fb40" providerId="AD" clId="Web-{DA884D4E-88B4-EF7B-4C96-D8E9C5DE4FCE}" dt="2023-08-20T14:28:32.688" v="233"/>
          <ac:spMkLst>
            <pc:docMk/>
            <pc:sldMk cId="2575732912" sldId="478"/>
            <ac:spMk id="110602" creationId="{0815E34B-5D02-4E01-A936-E8E1C0AB6F12}"/>
          </ac:spMkLst>
        </pc:spChg>
        <pc:spChg chg="add">
          <ac:chgData name="zeshan khan" userId="S::zeshan.khan@nu.edu.pk::860a7133-657c-43e7-a51a-16ddffe6fb40" providerId="AD" clId="Web-{DA884D4E-88B4-EF7B-4C96-D8E9C5DE4FCE}" dt="2023-08-20T14:28:32.688" v="233"/>
          <ac:spMkLst>
            <pc:docMk/>
            <pc:sldMk cId="2575732912" sldId="478"/>
            <ac:spMk id="110604" creationId="{7DE3414B-B032-4710-A468-D3285E38C5FF}"/>
          </ac:spMkLst>
        </pc:spChg>
        <pc:grpChg chg="del">
          <ac:chgData name="zeshan khan" userId="S::zeshan.khan@nu.edu.pk::860a7133-657c-43e7-a51a-16ddffe6fb40" providerId="AD" clId="Web-{DA884D4E-88B4-EF7B-4C96-D8E9C5DE4FCE}" dt="2023-08-20T14:26:16.058" v="208"/>
          <ac:grpSpMkLst>
            <pc:docMk/>
            <pc:sldMk cId="2575732912" sldId="478"/>
            <ac:grpSpMk id="110596" creationId="{00000000-0000-0000-0000-000000000000}"/>
          </ac:grpSpMkLst>
        </pc:grpChg>
        <pc:picChg chg="mod ord">
          <ac:chgData name="zeshan khan" userId="S::zeshan.khan@nu.edu.pk::860a7133-657c-43e7-a51a-16ddffe6fb40" providerId="AD" clId="Web-{DA884D4E-88B4-EF7B-4C96-D8E9C5DE4FCE}" dt="2023-08-20T14:28:32.688" v="233"/>
          <ac:picMkLst>
            <pc:docMk/>
            <pc:sldMk cId="2575732912" sldId="478"/>
            <ac:picMk id="110595" creationId="{00000000-0000-0000-0000-000000000000}"/>
          </ac:picMkLst>
        </pc:picChg>
      </pc:sldChg>
      <pc:sldChg chg="modSp mod modClrScheme chgLayout">
        <pc:chgData name="zeshan khan" userId="S::zeshan.khan@nu.edu.pk::860a7133-657c-43e7-a51a-16ddffe6fb40" providerId="AD" clId="Web-{DA884D4E-88B4-EF7B-4C96-D8E9C5DE4FCE}" dt="2023-08-20T14:08:18.467" v="0"/>
        <pc:sldMkLst>
          <pc:docMk/>
          <pc:sldMk cId="210741510" sldId="479"/>
        </pc:sldMkLst>
        <pc:spChg chg="mod ord">
          <ac:chgData name="zeshan khan" userId="S::zeshan.khan@nu.edu.pk::860a7133-657c-43e7-a51a-16ddffe6fb40" providerId="AD" clId="Web-{DA884D4E-88B4-EF7B-4C96-D8E9C5DE4FCE}" dt="2023-08-20T14:08:18.467" v="0"/>
          <ac:spMkLst>
            <pc:docMk/>
            <pc:sldMk cId="210741510" sldId="479"/>
            <ac:spMk id="2" creationId="{00000000-0000-0000-0000-000000000000}"/>
          </ac:spMkLst>
        </pc:spChg>
      </pc:sldChg>
      <pc:sldChg chg="modSp mod modClrScheme chgLayout">
        <pc:chgData name="zeshan khan" userId="S::zeshan.khan@nu.edu.pk::860a7133-657c-43e7-a51a-16ddffe6fb40" providerId="AD" clId="Web-{DA884D4E-88B4-EF7B-4C96-D8E9C5DE4FCE}" dt="2023-08-20T14:08:18.467" v="0"/>
        <pc:sldMkLst>
          <pc:docMk/>
          <pc:sldMk cId="1473941925" sldId="481"/>
        </pc:sldMkLst>
        <pc:spChg chg="mod ord">
          <ac:chgData name="zeshan khan" userId="S::zeshan.khan@nu.edu.pk::860a7133-657c-43e7-a51a-16ddffe6fb40" providerId="AD" clId="Web-{DA884D4E-88B4-EF7B-4C96-D8E9C5DE4FCE}" dt="2023-08-20T14:08:18.467" v="0"/>
          <ac:spMkLst>
            <pc:docMk/>
            <pc:sldMk cId="1473941925" sldId="481"/>
            <ac:spMk id="36866" creationId="{00000000-0000-0000-0000-000000000000}"/>
          </ac:spMkLst>
        </pc:spChg>
        <pc:spChg chg="mod ord">
          <ac:chgData name="zeshan khan" userId="S::zeshan.khan@nu.edu.pk::860a7133-657c-43e7-a51a-16ddffe6fb40" providerId="AD" clId="Web-{DA884D4E-88B4-EF7B-4C96-D8E9C5DE4FCE}" dt="2023-08-20T14:08:18.467" v="0"/>
          <ac:spMkLst>
            <pc:docMk/>
            <pc:sldMk cId="1473941925" sldId="481"/>
            <ac:spMk id="36867" creationId="{00000000-0000-0000-0000-000000000000}"/>
          </ac:spMkLst>
        </pc:spChg>
      </pc:sldChg>
      <pc:sldChg chg="delSp modSp mod modClrScheme chgLayout">
        <pc:chgData name="zeshan khan" userId="S::zeshan.khan@nu.edu.pk::860a7133-657c-43e7-a51a-16ddffe6fb40" providerId="AD" clId="Web-{DA884D4E-88B4-EF7B-4C96-D8E9C5DE4FCE}" dt="2023-08-20T14:26:26.512" v="209"/>
        <pc:sldMkLst>
          <pc:docMk/>
          <pc:sldMk cId="2045598189" sldId="482"/>
        </pc:sldMkLst>
        <pc:spChg chg="mod ord">
          <ac:chgData name="zeshan khan" userId="S::zeshan.khan@nu.edu.pk::860a7133-657c-43e7-a51a-16ddffe6fb40" providerId="AD" clId="Web-{DA884D4E-88B4-EF7B-4C96-D8E9C5DE4FCE}" dt="2023-08-20T14:08:18.467" v="0"/>
          <ac:spMkLst>
            <pc:docMk/>
            <pc:sldMk cId="2045598189" sldId="482"/>
            <ac:spMk id="38914" creationId="{00000000-0000-0000-0000-000000000000}"/>
          </ac:spMkLst>
        </pc:spChg>
        <pc:grpChg chg="del">
          <ac:chgData name="zeshan khan" userId="S::zeshan.khan@nu.edu.pk::860a7133-657c-43e7-a51a-16ddffe6fb40" providerId="AD" clId="Web-{DA884D4E-88B4-EF7B-4C96-D8E9C5DE4FCE}" dt="2023-08-20T14:26:26.512" v="209"/>
          <ac:grpSpMkLst>
            <pc:docMk/>
            <pc:sldMk cId="2045598189" sldId="482"/>
            <ac:grpSpMk id="38916" creationId="{00000000-0000-0000-0000-000000000000}"/>
          </ac:grpSpMkLst>
        </pc:grpChg>
      </pc:sldChg>
      <pc:sldChg chg="addSp delSp modSp mod setBg modClrScheme chgLayout">
        <pc:chgData name="zeshan khan" userId="S::zeshan.khan@nu.edu.pk::860a7133-657c-43e7-a51a-16ddffe6fb40" providerId="AD" clId="Web-{DA884D4E-88B4-EF7B-4C96-D8E9C5DE4FCE}" dt="2023-08-20T14:28:53.595" v="235"/>
        <pc:sldMkLst>
          <pc:docMk/>
          <pc:sldMk cId="1418413751" sldId="483"/>
        </pc:sldMkLst>
        <pc:spChg chg="mod ord">
          <ac:chgData name="zeshan khan" userId="S::zeshan.khan@nu.edu.pk::860a7133-657c-43e7-a51a-16ddffe6fb40" providerId="AD" clId="Web-{DA884D4E-88B4-EF7B-4C96-D8E9C5DE4FCE}" dt="2023-08-20T14:28:53.595" v="235"/>
          <ac:spMkLst>
            <pc:docMk/>
            <pc:sldMk cId="1418413751" sldId="483"/>
            <ac:spMk id="40962" creationId="{00000000-0000-0000-0000-000000000000}"/>
          </ac:spMkLst>
        </pc:spChg>
        <pc:spChg chg="del mod ord">
          <ac:chgData name="zeshan khan" userId="S::zeshan.khan@nu.edu.pk::860a7133-657c-43e7-a51a-16ddffe6fb40" providerId="AD" clId="Web-{DA884D4E-88B4-EF7B-4C96-D8E9C5DE4FCE}" dt="2023-08-20T14:28:48.283" v="234"/>
          <ac:spMkLst>
            <pc:docMk/>
            <pc:sldMk cId="1418413751" sldId="483"/>
            <ac:spMk id="40963" creationId="{00000000-0000-0000-0000-000000000000}"/>
          </ac:spMkLst>
        </pc:spChg>
        <pc:spChg chg="add">
          <ac:chgData name="zeshan khan" userId="S::zeshan.khan@nu.edu.pk::860a7133-657c-43e7-a51a-16ddffe6fb40" providerId="AD" clId="Web-{DA884D4E-88B4-EF7B-4C96-D8E9C5DE4FCE}" dt="2023-08-20T14:28:53.595" v="235"/>
          <ac:spMkLst>
            <pc:docMk/>
            <pc:sldMk cId="1418413751" sldId="483"/>
            <ac:spMk id="40998" creationId="{A84F153B-2093-4171-BD2D-1631695C9B80}"/>
          </ac:spMkLst>
        </pc:spChg>
        <pc:spChg chg="add">
          <ac:chgData name="zeshan khan" userId="S::zeshan.khan@nu.edu.pk::860a7133-657c-43e7-a51a-16ddffe6fb40" providerId="AD" clId="Web-{DA884D4E-88B4-EF7B-4C96-D8E9C5DE4FCE}" dt="2023-08-20T14:28:53.595" v="235"/>
          <ac:spMkLst>
            <pc:docMk/>
            <pc:sldMk cId="1418413751" sldId="483"/>
            <ac:spMk id="41000" creationId="{DB5BC99D-7BEA-4F13-B82B-A956E2D097CA}"/>
          </ac:spMkLst>
        </pc:spChg>
        <pc:spChg chg="add">
          <ac:chgData name="zeshan khan" userId="S::zeshan.khan@nu.edu.pk::860a7133-657c-43e7-a51a-16ddffe6fb40" providerId="AD" clId="Web-{DA884D4E-88B4-EF7B-4C96-D8E9C5DE4FCE}" dt="2023-08-20T14:28:53.595" v="235"/>
          <ac:spMkLst>
            <pc:docMk/>
            <pc:sldMk cId="1418413751" sldId="483"/>
            <ac:spMk id="41002" creationId="{04FFCB0A-A21A-4D0F-AE1C-6EC8ED79A83F}"/>
          </ac:spMkLst>
        </pc:spChg>
        <pc:spChg chg="add">
          <ac:chgData name="zeshan khan" userId="S::zeshan.khan@nu.edu.pk::860a7133-657c-43e7-a51a-16ddffe6fb40" providerId="AD" clId="Web-{DA884D4E-88B4-EF7B-4C96-D8E9C5DE4FCE}" dt="2023-08-20T14:28:53.595" v="235"/>
          <ac:spMkLst>
            <pc:docMk/>
            <pc:sldMk cId="1418413751" sldId="483"/>
            <ac:spMk id="41032" creationId="{4DF306C4-90F2-4BFE-B2AD-FAFB31C46558}"/>
          </ac:spMkLst>
        </pc:spChg>
        <pc:spChg chg="add">
          <ac:chgData name="zeshan khan" userId="S::zeshan.khan@nu.edu.pk::860a7133-657c-43e7-a51a-16ddffe6fb40" providerId="AD" clId="Web-{DA884D4E-88B4-EF7B-4C96-D8E9C5DE4FCE}" dt="2023-08-20T14:28:53.595" v="235"/>
          <ac:spMkLst>
            <pc:docMk/>
            <pc:sldMk cId="1418413751" sldId="483"/>
            <ac:spMk id="41034" creationId="{AA07F762-5743-4CB0-9102-37CFC56F268C}"/>
          </ac:spMkLst>
        </pc:spChg>
        <pc:grpChg chg="del">
          <ac:chgData name="zeshan khan" userId="S::zeshan.khan@nu.edu.pk::860a7133-657c-43e7-a51a-16ddffe6fb40" providerId="AD" clId="Web-{DA884D4E-88B4-EF7B-4C96-D8E9C5DE4FCE}" dt="2023-08-20T14:26:29.605" v="210"/>
          <ac:grpSpMkLst>
            <pc:docMk/>
            <pc:sldMk cId="1418413751" sldId="483"/>
            <ac:grpSpMk id="40966" creationId="{00000000-0000-0000-0000-000000000000}"/>
          </ac:grpSpMkLst>
        </pc:grpChg>
        <pc:grpChg chg="add">
          <ac:chgData name="zeshan khan" userId="S::zeshan.khan@nu.edu.pk::860a7133-657c-43e7-a51a-16ddffe6fb40" providerId="AD" clId="Web-{DA884D4E-88B4-EF7B-4C96-D8E9C5DE4FCE}" dt="2023-08-20T14:28:53.595" v="235"/>
          <ac:grpSpMkLst>
            <pc:docMk/>
            <pc:sldMk cId="1418413751" sldId="483"/>
            <ac:grpSpMk id="40970" creationId="{EB9B5B69-A297-4D2F-8B89-529DA8A273B2}"/>
          </ac:grpSpMkLst>
        </pc:grpChg>
        <pc:grpChg chg="add">
          <ac:chgData name="zeshan khan" userId="S::zeshan.khan@nu.edu.pk::860a7133-657c-43e7-a51a-16ddffe6fb40" providerId="AD" clId="Web-{DA884D4E-88B4-EF7B-4C96-D8E9C5DE4FCE}" dt="2023-08-20T14:28:53.595" v="235"/>
          <ac:grpSpMkLst>
            <pc:docMk/>
            <pc:sldMk cId="1418413751" sldId="483"/>
            <ac:grpSpMk id="40984" creationId="{BC9C8D0D-644B-4B97-B83C-CC8E64361D44}"/>
          </ac:grpSpMkLst>
        </pc:grpChg>
        <pc:grpChg chg="add">
          <ac:chgData name="zeshan khan" userId="S::zeshan.khan@nu.edu.pk::860a7133-657c-43e7-a51a-16ddffe6fb40" providerId="AD" clId="Web-{DA884D4E-88B4-EF7B-4C96-D8E9C5DE4FCE}" dt="2023-08-20T14:28:53.595" v="235"/>
          <ac:grpSpMkLst>
            <pc:docMk/>
            <pc:sldMk cId="1418413751" sldId="483"/>
            <ac:grpSpMk id="41004" creationId="{481DDC0B-F2D9-4A55-A60C-E0532B46C902}"/>
          </ac:grpSpMkLst>
        </pc:grpChg>
        <pc:grpChg chg="add">
          <ac:chgData name="zeshan khan" userId="S::zeshan.khan@nu.edu.pk::860a7133-657c-43e7-a51a-16ddffe6fb40" providerId="AD" clId="Web-{DA884D4E-88B4-EF7B-4C96-D8E9C5DE4FCE}" dt="2023-08-20T14:28:53.595" v="235"/>
          <ac:grpSpMkLst>
            <pc:docMk/>
            <pc:sldMk cId="1418413751" sldId="483"/>
            <ac:grpSpMk id="41018" creationId="{FBF9A995-2C32-4FB7-B5F3-E417B7DE06E1}"/>
          </ac:grpSpMkLst>
        </pc:grpChg>
        <pc:picChg chg="mod ord">
          <ac:chgData name="zeshan khan" userId="S::zeshan.khan@nu.edu.pk::860a7133-657c-43e7-a51a-16ddffe6fb40" providerId="AD" clId="Web-{DA884D4E-88B4-EF7B-4C96-D8E9C5DE4FCE}" dt="2023-08-20T14:28:53.595" v="235"/>
          <ac:picMkLst>
            <pc:docMk/>
            <pc:sldMk cId="1418413751" sldId="483"/>
            <ac:picMk id="40964" creationId="{00000000-0000-0000-0000-000000000000}"/>
          </ac:picMkLst>
        </pc:picChg>
        <pc:picChg chg="mod">
          <ac:chgData name="zeshan khan" userId="S::zeshan.khan@nu.edu.pk::860a7133-657c-43e7-a51a-16ddffe6fb40" providerId="AD" clId="Web-{DA884D4E-88B4-EF7B-4C96-D8E9C5DE4FCE}" dt="2023-08-20T14:28:53.595" v="235"/>
          <ac:picMkLst>
            <pc:docMk/>
            <pc:sldMk cId="1418413751" sldId="483"/>
            <ac:picMk id="40965" creationId="{00000000-0000-0000-0000-000000000000}"/>
          </ac:picMkLst>
        </pc:picChg>
      </pc:sldChg>
      <pc:sldChg chg="delSp modSp mod modClrScheme chgLayout">
        <pc:chgData name="zeshan khan" userId="S::zeshan.khan@nu.edu.pk::860a7133-657c-43e7-a51a-16ddffe6fb40" providerId="AD" clId="Web-{DA884D4E-88B4-EF7B-4C96-D8E9C5DE4FCE}" dt="2023-08-20T14:28:59.752" v="236"/>
        <pc:sldMkLst>
          <pc:docMk/>
          <pc:sldMk cId="1902986523" sldId="484"/>
        </pc:sldMkLst>
        <pc:spChg chg="mod ord">
          <ac:chgData name="zeshan khan" userId="S::zeshan.khan@nu.edu.pk::860a7133-657c-43e7-a51a-16ddffe6fb40" providerId="AD" clId="Web-{DA884D4E-88B4-EF7B-4C96-D8E9C5DE4FCE}" dt="2023-08-20T14:08:18.467" v="0"/>
          <ac:spMkLst>
            <pc:docMk/>
            <pc:sldMk cId="1902986523" sldId="484"/>
            <ac:spMk id="43010" creationId="{00000000-0000-0000-0000-000000000000}"/>
          </ac:spMkLst>
        </pc:spChg>
        <pc:grpChg chg="del">
          <ac:chgData name="zeshan khan" userId="S::zeshan.khan@nu.edu.pk::860a7133-657c-43e7-a51a-16ddffe6fb40" providerId="AD" clId="Web-{DA884D4E-88B4-EF7B-4C96-D8E9C5DE4FCE}" dt="2023-08-20T14:28:59.752" v="236"/>
          <ac:grpSpMkLst>
            <pc:docMk/>
            <pc:sldMk cId="1902986523" sldId="484"/>
            <ac:grpSpMk id="43012" creationId="{00000000-0000-0000-0000-000000000000}"/>
          </ac:grpSpMkLst>
        </pc:grpChg>
      </pc:sldChg>
      <pc:sldChg chg="addSp delSp modSp mod setBg modClrScheme addAnim chgLayout">
        <pc:chgData name="zeshan khan" userId="S::zeshan.khan@nu.edu.pk::860a7133-657c-43e7-a51a-16ddffe6fb40" providerId="AD" clId="Web-{DA884D4E-88B4-EF7B-4C96-D8E9C5DE4FCE}" dt="2023-08-20T14:29:31.269" v="243"/>
        <pc:sldMkLst>
          <pc:docMk/>
          <pc:sldMk cId="3992094176" sldId="485"/>
        </pc:sldMkLst>
        <pc:spChg chg="mod ord">
          <ac:chgData name="zeshan khan" userId="S::zeshan.khan@nu.edu.pk::860a7133-657c-43e7-a51a-16ddffe6fb40" providerId="AD" clId="Web-{DA884D4E-88B4-EF7B-4C96-D8E9C5DE4FCE}" dt="2023-08-20T14:29:31.269" v="242"/>
          <ac:spMkLst>
            <pc:docMk/>
            <pc:sldMk cId="3992094176" sldId="485"/>
            <ac:spMk id="45058" creationId="{00000000-0000-0000-0000-000000000000}"/>
          </ac:spMkLst>
        </pc:spChg>
        <pc:spChg chg="add">
          <ac:chgData name="zeshan khan" userId="S::zeshan.khan@nu.edu.pk::860a7133-657c-43e7-a51a-16ddffe6fb40" providerId="AD" clId="Web-{DA884D4E-88B4-EF7B-4C96-D8E9C5DE4FCE}" dt="2023-08-20T14:29:31.269" v="242"/>
          <ac:spMkLst>
            <pc:docMk/>
            <pc:sldMk cId="3992094176" sldId="485"/>
            <ac:spMk id="45093" creationId="{05C469C2-FE8F-491E-9139-7E7F8BB38179}"/>
          </ac:spMkLst>
        </pc:spChg>
        <pc:spChg chg="add">
          <ac:chgData name="zeshan khan" userId="S::zeshan.khan@nu.edu.pk::860a7133-657c-43e7-a51a-16ddffe6fb40" providerId="AD" clId="Web-{DA884D4E-88B4-EF7B-4C96-D8E9C5DE4FCE}" dt="2023-08-20T14:29:31.269" v="242"/>
          <ac:spMkLst>
            <pc:docMk/>
            <pc:sldMk cId="3992094176" sldId="485"/>
            <ac:spMk id="45095" creationId="{6538C979-F14E-4C6B-BE04-38CC5D7C13B5}"/>
          </ac:spMkLst>
        </pc:spChg>
        <pc:grpChg chg="del">
          <ac:chgData name="zeshan khan" userId="S::zeshan.khan@nu.edu.pk::860a7133-657c-43e7-a51a-16ddffe6fb40" providerId="AD" clId="Web-{DA884D4E-88B4-EF7B-4C96-D8E9C5DE4FCE}" dt="2023-08-20T14:29:04.174" v="237"/>
          <ac:grpSpMkLst>
            <pc:docMk/>
            <pc:sldMk cId="3992094176" sldId="485"/>
            <ac:grpSpMk id="45061" creationId="{00000000-0000-0000-0000-000000000000}"/>
          </ac:grpSpMkLst>
        </pc:grpChg>
        <pc:grpChg chg="add">
          <ac:chgData name="zeshan khan" userId="S::zeshan.khan@nu.edu.pk::860a7133-657c-43e7-a51a-16ddffe6fb40" providerId="AD" clId="Web-{DA884D4E-88B4-EF7B-4C96-D8E9C5DE4FCE}" dt="2023-08-20T14:29:31.269" v="242"/>
          <ac:grpSpMkLst>
            <pc:docMk/>
            <pc:sldMk cId="3992094176" sldId="485"/>
            <ac:grpSpMk id="45065" creationId="{8D44E099-FC66-4167-A593-8F6FBB5EE0E6}"/>
          </ac:grpSpMkLst>
        </pc:grpChg>
        <pc:grpChg chg="add">
          <ac:chgData name="zeshan khan" userId="S::zeshan.khan@nu.edu.pk::860a7133-657c-43e7-a51a-16ddffe6fb40" providerId="AD" clId="Web-{DA884D4E-88B4-EF7B-4C96-D8E9C5DE4FCE}" dt="2023-08-20T14:29:31.269" v="242"/>
          <ac:grpSpMkLst>
            <pc:docMk/>
            <pc:sldMk cId="3992094176" sldId="485"/>
            <ac:grpSpMk id="45079" creationId="{629FAB3C-6A93-4306-8525-B9FC787B15FC}"/>
          </ac:grpSpMkLst>
        </pc:grpChg>
        <pc:picChg chg="mod ord">
          <ac:chgData name="zeshan khan" userId="S::zeshan.khan@nu.edu.pk::860a7133-657c-43e7-a51a-16ddffe6fb40" providerId="AD" clId="Web-{DA884D4E-88B4-EF7B-4C96-D8E9C5DE4FCE}" dt="2023-08-20T14:29:31.269" v="242"/>
          <ac:picMkLst>
            <pc:docMk/>
            <pc:sldMk cId="3992094176" sldId="485"/>
            <ac:picMk id="45059" creationId="{00000000-0000-0000-0000-000000000000}"/>
          </ac:picMkLst>
        </pc:picChg>
        <pc:picChg chg="mod">
          <ac:chgData name="zeshan khan" userId="S::zeshan.khan@nu.edu.pk::860a7133-657c-43e7-a51a-16ddffe6fb40" providerId="AD" clId="Web-{DA884D4E-88B4-EF7B-4C96-D8E9C5DE4FCE}" dt="2023-08-20T14:29:31.269" v="242"/>
          <ac:picMkLst>
            <pc:docMk/>
            <pc:sldMk cId="3992094176" sldId="485"/>
            <ac:picMk id="45060" creationId="{00000000-0000-0000-0000-000000000000}"/>
          </ac:picMkLst>
        </pc:picChg>
      </pc:sldChg>
      <pc:sldChg chg="addSp delSp modSp mod setBg modClrScheme addAnim chgLayout">
        <pc:chgData name="zeshan khan" userId="S::zeshan.khan@nu.edu.pk::860a7133-657c-43e7-a51a-16ddffe6fb40" providerId="AD" clId="Web-{DA884D4E-88B4-EF7B-4C96-D8E9C5DE4FCE}" dt="2023-08-20T14:29:40.160" v="247"/>
        <pc:sldMkLst>
          <pc:docMk/>
          <pc:sldMk cId="3555359111" sldId="486"/>
        </pc:sldMkLst>
        <pc:spChg chg="mod ord">
          <ac:chgData name="zeshan khan" userId="S::zeshan.khan@nu.edu.pk::860a7133-657c-43e7-a51a-16ddffe6fb40" providerId="AD" clId="Web-{DA884D4E-88B4-EF7B-4C96-D8E9C5DE4FCE}" dt="2023-08-20T14:29:40.160" v="246"/>
          <ac:spMkLst>
            <pc:docMk/>
            <pc:sldMk cId="3555359111" sldId="486"/>
            <ac:spMk id="47106" creationId="{00000000-0000-0000-0000-000000000000}"/>
          </ac:spMkLst>
        </pc:spChg>
        <pc:spChg chg="add del">
          <ac:chgData name="zeshan khan" userId="S::zeshan.khan@nu.edu.pk::860a7133-657c-43e7-a51a-16ddffe6fb40" providerId="AD" clId="Web-{DA884D4E-88B4-EF7B-4C96-D8E9C5DE4FCE}" dt="2023-08-20T14:29:40.144" v="245"/>
          <ac:spMkLst>
            <pc:docMk/>
            <pc:sldMk cId="3555359111" sldId="486"/>
            <ac:spMk id="47140" creationId="{1996130F-9AB5-4DE9-8574-3AF891C5C172}"/>
          </ac:spMkLst>
        </pc:spChg>
        <pc:spChg chg="add del">
          <ac:chgData name="zeshan khan" userId="S::zeshan.khan@nu.edu.pk::860a7133-657c-43e7-a51a-16ddffe6fb40" providerId="AD" clId="Web-{DA884D4E-88B4-EF7B-4C96-D8E9C5DE4FCE}" dt="2023-08-20T14:29:40.144" v="245"/>
          <ac:spMkLst>
            <pc:docMk/>
            <pc:sldMk cId="3555359111" sldId="486"/>
            <ac:spMk id="47142" creationId="{3623DEAC-F39C-45D6-86DC-1033F6429528}"/>
          </ac:spMkLst>
        </pc:spChg>
        <pc:spChg chg="add del">
          <ac:chgData name="zeshan khan" userId="S::zeshan.khan@nu.edu.pk::860a7133-657c-43e7-a51a-16ddffe6fb40" providerId="AD" clId="Web-{DA884D4E-88B4-EF7B-4C96-D8E9C5DE4FCE}" dt="2023-08-20T14:29:40.144" v="245"/>
          <ac:spMkLst>
            <pc:docMk/>
            <pc:sldMk cId="3555359111" sldId="486"/>
            <ac:spMk id="47144" creationId="{A692209D-B607-46C3-8560-07AF72291659}"/>
          </ac:spMkLst>
        </pc:spChg>
        <pc:spChg chg="add del">
          <ac:chgData name="zeshan khan" userId="S::zeshan.khan@nu.edu.pk::860a7133-657c-43e7-a51a-16ddffe6fb40" providerId="AD" clId="Web-{DA884D4E-88B4-EF7B-4C96-D8E9C5DE4FCE}" dt="2023-08-20T14:29:40.144" v="245"/>
          <ac:spMkLst>
            <pc:docMk/>
            <pc:sldMk cId="3555359111" sldId="486"/>
            <ac:spMk id="47146" creationId="{94874638-CF15-4908-BC4B-4908744D0BAF}"/>
          </ac:spMkLst>
        </pc:spChg>
        <pc:spChg chg="add del">
          <ac:chgData name="zeshan khan" userId="S::zeshan.khan@nu.edu.pk::860a7133-657c-43e7-a51a-16ddffe6fb40" providerId="AD" clId="Web-{DA884D4E-88B4-EF7B-4C96-D8E9C5DE4FCE}" dt="2023-08-20T14:29:40.144" v="245"/>
          <ac:spMkLst>
            <pc:docMk/>
            <pc:sldMk cId="3555359111" sldId="486"/>
            <ac:spMk id="47148" creationId="{5F1B8348-CD6E-4561-A704-C232D9A2676D}"/>
          </ac:spMkLst>
        </pc:spChg>
        <pc:spChg chg="add">
          <ac:chgData name="zeshan khan" userId="S::zeshan.khan@nu.edu.pk::860a7133-657c-43e7-a51a-16ddffe6fb40" providerId="AD" clId="Web-{DA884D4E-88B4-EF7B-4C96-D8E9C5DE4FCE}" dt="2023-08-20T14:29:40.160" v="246"/>
          <ac:spMkLst>
            <pc:docMk/>
            <pc:sldMk cId="3555359111" sldId="486"/>
            <ac:spMk id="47152" creationId="{DE91395A-2D18-4AF6-A0AC-AAA7189FED11}"/>
          </ac:spMkLst>
        </pc:spChg>
        <pc:spChg chg="add">
          <ac:chgData name="zeshan khan" userId="S::zeshan.khan@nu.edu.pk::860a7133-657c-43e7-a51a-16ddffe6fb40" providerId="AD" clId="Web-{DA884D4E-88B4-EF7B-4C96-D8E9C5DE4FCE}" dt="2023-08-20T14:29:40.160" v="246"/>
          <ac:spMkLst>
            <pc:docMk/>
            <pc:sldMk cId="3555359111" sldId="486"/>
            <ac:spMk id="47153" creationId="{7BD08880-457D-4C62-A3B5-6A9B0878C7E9}"/>
          </ac:spMkLst>
        </pc:spChg>
        <pc:grpChg chg="del">
          <ac:chgData name="zeshan khan" userId="S::zeshan.khan@nu.edu.pk::860a7133-657c-43e7-a51a-16ddffe6fb40" providerId="AD" clId="Web-{DA884D4E-88B4-EF7B-4C96-D8E9C5DE4FCE}" dt="2023-08-20T14:29:09.955" v="238"/>
          <ac:grpSpMkLst>
            <pc:docMk/>
            <pc:sldMk cId="3555359111" sldId="486"/>
            <ac:grpSpMk id="47108" creationId="{00000000-0000-0000-0000-000000000000}"/>
          </ac:grpSpMkLst>
        </pc:grpChg>
        <pc:grpChg chg="add del">
          <ac:chgData name="zeshan khan" userId="S::zeshan.khan@nu.edu.pk::860a7133-657c-43e7-a51a-16ddffe6fb40" providerId="AD" clId="Web-{DA884D4E-88B4-EF7B-4C96-D8E9C5DE4FCE}" dt="2023-08-20T14:29:40.144" v="245"/>
          <ac:grpSpMkLst>
            <pc:docMk/>
            <pc:sldMk cId="3555359111" sldId="486"/>
            <ac:grpSpMk id="47112" creationId="{166BF9EE-F7AC-4FA5-AC7E-001B3A642F75}"/>
          </ac:grpSpMkLst>
        </pc:grpChg>
        <pc:grpChg chg="add del">
          <ac:chgData name="zeshan khan" userId="S::zeshan.khan@nu.edu.pk::860a7133-657c-43e7-a51a-16ddffe6fb40" providerId="AD" clId="Web-{DA884D4E-88B4-EF7B-4C96-D8E9C5DE4FCE}" dt="2023-08-20T14:29:40.144" v="245"/>
          <ac:grpSpMkLst>
            <pc:docMk/>
            <pc:sldMk cId="3555359111" sldId="486"/>
            <ac:grpSpMk id="47126" creationId="{E312DBA5-56D8-42B2-BA94-28168C2A6703}"/>
          </ac:grpSpMkLst>
        </pc:grpChg>
        <pc:grpChg chg="add">
          <ac:chgData name="zeshan khan" userId="S::zeshan.khan@nu.edu.pk::860a7133-657c-43e7-a51a-16ddffe6fb40" providerId="AD" clId="Web-{DA884D4E-88B4-EF7B-4C96-D8E9C5DE4FCE}" dt="2023-08-20T14:29:40.160" v="246"/>
          <ac:grpSpMkLst>
            <pc:docMk/>
            <pc:sldMk cId="3555359111" sldId="486"/>
            <ac:grpSpMk id="47150" creationId="{7398C59F-5A18-487B-91D6-B955AACF2E50}"/>
          </ac:grpSpMkLst>
        </pc:grpChg>
        <pc:grpChg chg="add">
          <ac:chgData name="zeshan khan" userId="S::zeshan.khan@nu.edu.pk::860a7133-657c-43e7-a51a-16ddffe6fb40" providerId="AD" clId="Web-{DA884D4E-88B4-EF7B-4C96-D8E9C5DE4FCE}" dt="2023-08-20T14:29:40.160" v="246"/>
          <ac:grpSpMkLst>
            <pc:docMk/>
            <pc:sldMk cId="3555359111" sldId="486"/>
            <ac:grpSpMk id="47151" creationId="{520234FB-542E-4550-9C2F-1B56FD41A1CA}"/>
          </ac:grpSpMkLst>
        </pc:grpChg>
        <pc:picChg chg="mod">
          <ac:chgData name="zeshan khan" userId="S::zeshan.khan@nu.edu.pk::860a7133-657c-43e7-a51a-16ddffe6fb40" providerId="AD" clId="Web-{DA884D4E-88B4-EF7B-4C96-D8E9C5DE4FCE}" dt="2023-08-20T14:29:40.160" v="246"/>
          <ac:picMkLst>
            <pc:docMk/>
            <pc:sldMk cId="3555359111" sldId="486"/>
            <ac:picMk id="47107" creationId="{00000000-0000-0000-0000-000000000000}"/>
          </ac:picMkLst>
        </pc:picChg>
      </pc:sldChg>
      <pc:sldChg chg="addSp delSp modSp mod setBg modClrScheme addAnim delAnim chgLayout">
        <pc:chgData name="zeshan khan" userId="S::zeshan.khan@nu.edu.pk::860a7133-657c-43e7-a51a-16ddffe6fb40" providerId="AD" clId="Web-{DA884D4E-88B4-EF7B-4C96-D8E9C5DE4FCE}" dt="2023-08-20T14:30:00.411" v="252"/>
        <pc:sldMkLst>
          <pc:docMk/>
          <pc:sldMk cId="3748513422" sldId="487"/>
        </pc:sldMkLst>
        <pc:spChg chg="mod ord">
          <ac:chgData name="zeshan khan" userId="S::zeshan.khan@nu.edu.pk::860a7133-657c-43e7-a51a-16ddffe6fb40" providerId="AD" clId="Web-{DA884D4E-88B4-EF7B-4C96-D8E9C5DE4FCE}" dt="2023-08-20T14:30:00.411" v="252"/>
          <ac:spMkLst>
            <pc:docMk/>
            <pc:sldMk cId="3748513422" sldId="487"/>
            <ac:spMk id="49154" creationId="{00000000-0000-0000-0000-000000000000}"/>
          </ac:spMkLst>
        </pc:spChg>
        <pc:spChg chg="add del">
          <ac:chgData name="zeshan khan" userId="S::zeshan.khan@nu.edu.pk::860a7133-657c-43e7-a51a-16ddffe6fb40" providerId="AD" clId="Web-{DA884D4E-88B4-EF7B-4C96-D8E9C5DE4FCE}" dt="2023-08-20T14:30:00.395" v="251"/>
          <ac:spMkLst>
            <pc:docMk/>
            <pc:sldMk cId="3748513422" sldId="487"/>
            <ac:spMk id="49189" creationId="{05C469C2-FE8F-491E-9139-7E7F8BB38179}"/>
          </ac:spMkLst>
        </pc:spChg>
        <pc:spChg chg="add del">
          <ac:chgData name="zeshan khan" userId="S::zeshan.khan@nu.edu.pk::860a7133-657c-43e7-a51a-16ddffe6fb40" providerId="AD" clId="Web-{DA884D4E-88B4-EF7B-4C96-D8E9C5DE4FCE}" dt="2023-08-20T14:30:00.395" v="251"/>
          <ac:spMkLst>
            <pc:docMk/>
            <pc:sldMk cId="3748513422" sldId="487"/>
            <ac:spMk id="49191" creationId="{6538C979-F14E-4C6B-BE04-38CC5D7C13B5}"/>
          </ac:spMkLst>
        </pc:spChg>
        <pc:spChg chg="add">
          <ac:chgData name="zeshan khan" userId="S::zeshan.khan@nu.edu.pk::860a7133-657c-43e7-a51a-16ddffe6fb40" providerId="AD" clId="Web-{DA884D4E-88B4-EF7B-4C96-D8E9C5DE4FCE}" dt="2023-08-20T14:30:00.411" v="252"/>
          <ac:spMkLst>
            <pc:docMk/>
            <pc:sldMk cId="3748513422" sldId="487"/>
            <ac:spMk id="49195" creationId="{A84F153B-2093-4171-BD2D-1631695C9B80}"/>
          </ac:spMkLst>
        </pc:spChg>
        <pc:spChg chg="add">
          <ac:chgData name="zeshan khan" userId="S::zeshan.khan@nu.edu.pk::860a7133-657c-43e7-a51a-16ddffe6fb40" providerId="AD" clId="Web-{DA884D4E-88B4-EF7B-4C96-D8E9C5DE4FCE}" dt="2023-08-20T14:30:00.411" v="252"/>
          <ac:spMkLst>
            <pc:docMk/>
            <pc:sldMk cId="3748513422" sldId="487"/>
            <ac:spMk id="49196" creationId="{DB5BC99D-7BEA-4F13-B82B-A956E2D097CA}"/>
          </ac:spMkLst>
        </pc:spChg>
        <pc:grpChg chg="del">
          <ac:chgData name="zeshan khan" userId="S::zeshan.khan@nu.edu.pk::860a7133-657c-43e7-a51a-16ddffe6fb40" providerId="AD" clId="Web-{DA884D4E-88B4-EF7B-4C96-D8E9C5DE4FCE}" dt="2023-08-20T14:29:13.362" v="239"/>
          <ac:grpSpMkLst>
            <pc:docMk/>
            <pc:sldMk cId="3748513422" sldId="487"/>
            <ac:grpSpMk id="49157" creationId="{00000000-0000-0000-0000-000000000000}"/>
          </ac:grpSpMkLst>
        </pc:grpChg>
        <pc:grpChg chg="add del">
          <ac:chgData name="zeshan khan" userId="S::zeshan.khan@nu.edu.pk::860a7133-657c-43e7-a51a-16ddffe6fb40" providerId="AD" clId="Web-{DA884D4E-88B4-EF7B-4C96-D8E9C5DE4FCE}" dt="2023-08-20T14:30:00.395" v="251"/>
          <ac:grpSpMkLst>
            <pc:docMk/>
            <pc:sldMk cId="3748513422" sldId="487"/>
            <ac:grpSpMk id="49161" creationId="{8D44E099-FC66-4167-A593-8F6FBB5EE0E6}"/>
          </ac:grpSpMkLst>
        </pc:grpChg>
        <pc:grpChg chg="add del">
          <ac:chgData name="zeshan khan" userId="S::zeshan.khan@nu.edu.pk::860a7133-657c-43e7-a51a-16ddffe6fb40" providerId="AD" clId="Web-{DA884D4E-88B4-EF7B-4C96-D8E9C5DE4FCE}" dt="2023-08-20T14:30:00.395" v="251"/>
          <ac:grpSpMkLst>
            <pc:docMk/>
            <pc:sldMk cId="3748513422" sldId="487"/>
            <ac:grpSpMk id="49175" creationId="{629FAB3C-6A93-4306-8525-B9FC787B15FC}"/>
          </ac:grpSpMkLst>
        </pc:grpChg>
        <pc:grpChg chg="add">
          <ac:chgData name="zeshan khan" userId="S::zeshan.khan@nu.edu.pk::860a7133-657c-43e7-a51a-16ddffe6fb40" providerId="AD" clId="Web-{DA884D4E-88B4-EF7B-4C96-D8E9C5DE4FCE}" dt="2023-08-20T14:30:00.411" v="252"/>
          <ac:grpSpMkLst>
            <pc:docMk/>
            <pc:sldMk cId="3748513422" sldId="487"/>
            <ac:grpSpMk id="49193" creationId="{EB9B5B69-A297-4D2F-8B89-529DA8A273B2}"/>
          </ac:grpSpMkLst>
        </pc:grpChg>
        <pc:grpChg chg="add">
          <ac:chgData name="zeshan khan" userId="S::zeshan.khan@nu.edu.pk::860a7133-657c-43e7-a51a-16ddffe6fb40" providerId="AD" clId="Web-{DA884D4E-88B4-EF7B-4C96-D8E9C5DE4FCE}" dt="2023-08-20T14:30:00.411" v="252"/>
          <ac:grpSpMkLst>
            <pc:docMk/>
            <pc:sldMk cId="3748513422" sldId="487"/>
            <ac:grpSpMk id="49194" creationId="{BC9C8D0D-644B-4B97-B83C-CC8E64361D44}"/>
          </ac:grpSpMkLst>
        </pc:grpChg>
        <pc:picChg chg="mod ord">
          <ac:chgData name="zeshan khan" userId="S::zeshan.khan@nu.edu.pk::860a7133-657c-43e7-a51a-16ddffe6fb40" providerId="AD" clId="Web-{DA884D4E-88B4-EF7B-4C96-D8E9C5DE4FCE}" dt="2023-08-20T14:30:00.411" v="252"/>
          <ac:picMkLst>
            <pc:docMk/>
            <pc:sldMk cId="3748513422" sldId="487"/>
            <ac:picMk id="49155" creationId="{00000000-0000-0000-0000-000000000000}"/>
          </ac:picMkLst>
        </pc:picChg>
        <pc:picChg chg="mod">
          <ac:chgData name="zeshan khan" userId="S::zeshan.khan@nu.edu.pk::860a7133-657c-43e7-a51a-16ddffe6fb40" providerId="AD" clId="Web-{DA884D4E-88B4-EF7B-4C96-D8E9C5DE4FCE}" dt="2023-08-20T14:30:00.411" v="252"/>
          <ac:picMkLst>
            <pc:docMk/>
            <pc:sldMk cId="3748513422" sldId="487"/>
            <ac:picMk id="49156" creationId="{00000000-0000-0000-0000-000000000000}"/>
          </ac:picMkLst>
        </pc:picChg>
      </pc:sldChg>
      <pc:sldChg chg="delSp modSp mod modClrScheme chgLayout">
        <pc:chgData name="zeshan khan" userId="S::zeshan.khan@nu.edu.pk::860a7133-657c-43e7-a51a-16ddffe6fb40" providerId="AD" clId="Web-{DA884D4E-88B4-EF7B-4C96-D8E9C5DE4FCE}" dt="2023-08-20T14:29:16.581" v="240"/>
        <pc:sldMkLst>
          <pc:docMk/>
          <pc:sldMk cId="803911991" sldId="488"/>
        </pc:sldMkLst>
        <pc:spChg chg="mod ord">
          <ac:chgData name="zeshan khan" userId="S::zeshan.khan@nu.edu.pk::860a7133-657c-43e7-a51a-16ddffe6fb40" providerId="AD" clId="Web-{DA884D4E-88B4-EF7B-4C96-D8E9C5DE4FCE}" dt="2023-08-20T14:08:18.467" v="0"/>
          <ac:spMkLst>
            <pc:docMk/>
            <pc:sldMk cId="803911991" sldId="488"/>
            <ac:spMk id="51202" creationId="{00000000-0000-0000-0000-000000000000}"/>
          </ac:spMkLst>
        </pc:spChg>
        <pc:grpChg chg="del">
          <ac:chgData name="zeshan khan" userId="S::zeshan.khan@nu.edu.pk::860a7133-657c-43e7-a51a-16ddffe6fb40" providerId="AD" clId="Web-{DA884D4E-88B4-EF7B-4C96-D8E9C5DE4FCE}" dt="2023-08-20T14:29:16.581" v="240"/>
          <ac:grpSpMkLst>
            <pc:docMk/>
            <pc:sldMk cId="803911991" sldId="488"/>
            <ac:grpSpMk id="51204" creationId="{00000000-0000-0000-0000-000000000000}"/>
          </ac:grpSpMkLst>
        </pc:grpChg>
      </pc:sldChg>
      <pc:sldChg chg="addSp delSp modSp mod setBg modClrScheme addAnim chgLayout">
        <pc:chgData name="zeshan khan" userId="S::zeshan.khan@nu.edu.pk::860a7133-657c-43e7-a51a-16ddffe6fb40" providerId="AD" clId="Web-{DA884D4E-88B4-EF7B-4C96-D8E9C5DE4FCE}" dt="2023-08-20T14:30:09.302" v="254"/>
        <pc:sldMkLst>
          <pc:docMk/>
          <pc:sldMk cId="1244469963" sldId="489"/>
        </pc:sldMkLst>
        <pc:spChg chg="mod ord">
          <ac:chgData name="zeshan khan" userId="S::zeshan.khan@nu.edu.pk::860a7133-657c-43e7-a51a-16ddffe6fb40" providerId="AD" clId="Web-{DA884D4E-88B4-EF7B-4C96-D8E9C5DE4FCE}" dt="2023-08-20T14:30:09.302" v="253"/>
          <ac:spMkLst>
            <pc:docMk/>
            <pc:sldMk cId="1244469963" sldId="489"/>
            <ac:spMk id="53250" creationId="{00000000-0000-0000-0000-000000000000}"/>
          </ac:spMkLst>
        </pc:spChg>
        <pc:spChg chg="add">
          <ac:chgData name="zeshan khan" userId="S::zeshan.khan@nu.edu.pk::860a7133-657c-43e7-a51a-16ddffe6fb40" providerId="AD" clId="Web-{DA884D4E-88B4-EF7B-4C96-D8E9C5DE4FCE}" dt="2023-08-20T14:30:09.302" v="253"/>
          <ac:spMkLst>
            <pc:docMk/>
            <pc:sldMk cId="1244469963" sldId="489"/>
            <ac:spMk id="53285" creationId="{05C469C2-FE8F-491E-9139-7E7F8BB38179}"/>
          </ac:spMkLst>
        </pc:spChg>
        <pc:spChg chg="add">
          <ac:chgData name="zeshan khan" userId="S::zeshan.khan@nu.edu.pk::860a7133-657c-43e7-a51a-16ddffe6fb40" providerId="AD" clId="Web-{DA884D4E-88B4-EF7B-4C96-D8E9C5DE4FCE}" dt="2023-08-20T14:30:09.302" v="253"/>
          <ac:spMkLst>
            <pc:docMk/>
            <pc:sldMk cId="1244469963" sldId="489"/>
            <ac:spMk id="53287" creationId="{6538C979-F14E-4C6B-BE04-38CC5D7C13B5}"/>
          </ac:spMkLst>
        </pc:spChg>
        <pc:grpChg chg="del">
          <ac:chgData name="zeshan khan" userId="S::zeshan.khan@nu.edu.pk::860a7133-657c-43e7-a51a-16ddffe6fb40" providerId="AD" clId="Web-{DA884D4E-88B4-EF7B-4C96-D8E9C5DE4FCE}" dt="2023-08-20T14:29:20.018" v="241"/>
          <ac:grpSpMkLst>
            <pc:docMk/>
            <pc:sldMk cId="1244469963" sldId="489"/>
            <ac:grpSpMk id="53253" creationId="{00000000-0000-0000-0000-000000000000}"/>
          </ac:grpSpMkLst>
        </pc:grpChg>
        <pc:grpChg chg="add">
          <ac:chgData name="zeshan khan" userId="S::zeshan.khan@nu.edu.pk::860a7133-657c-43e7-a51a-16ddffe6fb40" providerId="AD" clId="Web-{DA884D4E-88B4-EF7B-4C96-D8E9C5DE4FCE}" dt="2023-08-20T14:30:09.302" v="253"/>
          <ac:grpSpMkLst>
            <pc:docMk/>
            <pc:sldMk cId="1244469963" sldId="489"/>
            <ac:grpSpMk id="53257" creationId="{8D44E099-FC66-4167-A593-8F6FBB5EE0E6}"/>
          </ac:grpSpMkLst>
        </pc:grpChg>
        <pc:grpChg chg="add">
          <ac:chgData name="zeshan khan" userId="S::zeshan.khan@nu.edu.pk::860a7133-657c-43e7-a51a-16ddffe6fb40" providerId="AD" clId="Web-{DA884D4E-88B4-EF7B-4C96-D8E9C5DE4FCE}" dt="2023-08-20T14:30:09.302" v="253"/>
          <ac:grpSpMkLst>
            <pc:docMk/>
            <pc:sldMk cId="1244469963" sldId="489"/>
            <ac:grpSpMk id="53271" creationId="{629FAB3C-6A93-4306-8525-B9FC787B15FC}"/>
          </ac:grpSpMkLst>
        </pc:grpChg>
        <pc:picChg chg="mod">
          <ac:chgData name="zeshan khan" userId="S::zeshan.khan@nu.edu.pk::860a7133-657c-43e7-a51a-16ddffe6fb40" providerId="AD" clId="Web-{DA884D4E-88B4-EF7B-4C96-D8E9C5DE4FCE}" dt="2023-08-20T14:30:09.302" v="253"/>
          <ac:picMkLst>
            <pc:docMk/>
            <pc:sldMk cId="1244469963" sldId="489"/>
            <ac:picMk id="53251" creationId="{00000000-0000-0000-0000-000000000000}"/>
          </ac:picMkLst>
        </pc:picChg>
        <pc:picChg chg="mod">
          <ac:chgData name="zeshan khan" userId="S::zeshan.khan@nu.edu.pk::860a7133-657c-43e7-a51a-16ddffe6fb40" providerId="AD" clId="Web-{DA884D4E-88B4-EF7B-4C96-D8E9C5DE4FCE}" dt="2023-08-20T14:30:09.302" v="253"/>
          <ac:picMkLst>
            <pc:docMk/>
            <pc:sldMk cId="1244469963" sldId="489"/>
            <ac:picMk id="53252" creationId="{00000000-0000-0000-0000-000000000000}"/>
          </ac:picMkLst>
        </pc:picChg>
      </pc:sldChg>
      <pc:sldChg chg="delSp modSp mod modClrScheme chgLayout">
        <pc:chgData name="zeshan khan" userId="S::zeshan.khan@nu.edu.pk::860a7133-657c-43e7-a51a-16ddffe6fb40" providerId="AD" clId="Web-{DA884D4E-88B4-EF7B-4C96-D8E9C5DE4FCE}" dt="2023-08-20T14:30:16.569" v="255"/>
        <pc:sldMkLst>
          <pc:docMk/>
          <pc:sldMk cId="3869202780" sldId="490"/>
        </pc:sldMkLst>
        <pc:spChg chg="mod ord">
          <ac:chgData name="zeshan khan" userId="S::zeshan.khan@nu.edu.pk::860a7133-657c-43e7-a51a-16ddffe6fb40" providerId="AD" clId="Web-{DA884D4E-88B4-EF7B-4C96-D8E9C5DE4FCE}" dt="2023-08-20T14:08:18.467" v="0"/>
          <ac:spMkLst>
            <pc:docMk/>
            <pc:sldMk cId="3869202780" sldId="490"/>
            <ac:spMk id="55298" creationId="{00000000-0000-0000-0000-000000000000}"/>
          </ac:spMkLst>
        </pc:spChg>
        <pc:grpChg chg="del">
          <ac:chgData name="zeshan khan" userId="S::zeshan.khan@nu.edu.pk::860a7133-657c-43e7-a51a-16ddffe6fb40" providerId="AD" clId="Web-{DA884D4E-88B4-EF7B-4C96-D8E9C5DE4FCE}" dt="2023-08-20T14:30:16.569" v="255"/>
          <ac:grpSpMkLst>
            <pc:docMk/>
            <pc:sldMk cId="3869202780" sldId="490"/>
            <ac:grpSpMk id="55300" creationId="{00000000-0000-0000-0000-000000000000}"/>
          </ac:grpSpMkLst>
        </pc:grpChg>
      </pc:sldChg>
      <pc:sldChg chg="addSp delSp modSp mod setBg modClrScheme addAnim delAnim chgLayout">
        <pc:chgData name="zeshan khan" userId="S::zeshan.khan@nu.edu.pk::860a7133-657c-43e7-a51a-16ddffe6fb40" providerId="AD" clId="Web-{DA884D4E-88B4-EF7B-4C96-D8E9C5DE4FCE}" dt="2023-08-20T14:30:53.305" v="263"/>
        <pc:sldMkLst>
          <pc:docMk/>
          <pc:sldMk cId="755512753" sldId="491"/>
        </pc:sldMkLst>
        <pc:spChg chg="mod ord">
          <ac:chgData name="zeshan khan" userId="S::zeshan.khan@nu.edu.pk::860a7133-657c-43e7-a51a-16ddffe6fb40" providerId="AD" clId="Web-{DA884D4E-88B4-EF7B-4C96-D8E9C5DE4FCE}" dt="2023-08-20T14:30:53.305" v="263"/>
          <ac:spMkLst>
            <pc:docMk/>
            <pc:sldMk cId="755512753" sldId="491"/>
            <ac:spMk id="57346" creationId="{00000000-0000-0000-0000-000000000000}"/>
          </ac:spMkLst>
        </pc:spChg>
        <pc:spChg chg="add del">
          <ac:chgData name="zeshan khan" userId="S::zeshan.khan@nu.edu.pk::860a7133-657c-43e7-a51a-16ddffe6fb40" providerId="AD" clId="Web-{DA884D4E-88B4-EF7B-4C96-D8E9C5DE4FCE}" dt="2023-08-20T14:30:53.289" v="262"/>
          <ac:spMkLst>
            <pc:docMk/>
            <pc:sldMk cId="755512753" sldId="491"/>
            <ac:spMk id="57381" creationId="{05C469C2-FE8F-491E-9139-7E7F8BB38179}"/>
          </ac:spMkLst>
        </pc:spChg>
        <pc:spChg chg="add del">
          <ac:chgData name="zeshan khan" userId="S::zeshan.khan@nu.edu.pk::860a7133-657c-43e7-a51a-16ddffe6fb40" providerId="AD" clId="Web-{DA884D4E-88B4-EF7B-4C96-D8E9C5DE4FCE}" dt="2023-08-20T14:30:53.289" v="262"/>
          <ac:spMkLst>
            <pc:docMk/>
            <pc:sldMk cId="755512753" sldId="491"/>
            <ac:spMk id="57383" creationId="{6538C979-F14E-4C6B-BE04-38CC5D7C13B5}"/>
          </ac:spMkLst>
        </pc:spChg>
        <pc:spChg chg="add">
          <ac:chgData name="zeshan khan" userId="S::zeshan.khan@nu.edu.pk::860a7133-657c-43e7-a51a-16ddffe6fb40" providerId="AD" clId="Web-{DA884D4E-88B4-EF7B-4C96-D8E9C5DE4FCE}" dt="2023-08-20T14:30:53.305" v="263"/>
          <ac:spMkLst>
            <pc:docMk/>
            <pc:sldMk cId="755512753" sldId="491"/>
            <ac:spMk id="57387" creationId="{A84F153B-2093-4171-BD2D-1631695C9B80}"/>
          </ac:spMkLst>
        </pc:spChg>
        <pc:spChg chg="add">
          <ac:chgData name="zeshan khan" userId="S::zeshan.khan@nu.edu.pk::860a7133-657c-43e7-a51a-16ddffe6fb40" providerId="AD" clId="Web-{DA884D4E-88B4-EF7B-4C96-D8E9C5DE4FCE}" dt="2023-08-20T14:30:53.305" v="263"/>
          <ac:spMkLst>
            <pc:docMk/>
            <pc:sldMk cId="755512753" sldId="491"/>
            <ac:spMk id="57388" creationId="{DB5BC99D-7BEA-4F13-B82B-A956E2D097CA}"/>
          </ac:spMkLst>
        </pc:spChg>
        <pc:grpChg chg="del">
          <ac:chgData name="zeshan khan" userId="S::zeshan.khan@nu.edu.pk::860a7133-657c-43e7-a51a-16ddffe6fb40" providerId="AD" clId="Web-{DA884D4E-88B4-EF7B-4C96-D8E9C5DE4FCE}" dt="2023-08-20T14:30:19.944" v="256"/>
          <ac:grpSpMkLst>
            <pc:docMk/>
            <pc:sldMk cId="755512753" sldId="491"/>
            <ac:grpSpMk id="57349" creationId="{00000000-0000-0000-0000-000000000000}"/>
          </ac:grpSpMkLst>
        </pc:grpChg>
        <pc:grpChg chg="add del">
          <ac:chgData name="zeshan khan" userId="S::zeshan.khan@nu.edu.pk::860a7133-657c-43e7-a51a-16ddffe6fb40" providerId="AD" clId="Web-{DA884D4E-88B4-EF7B-4C96-D8E9C5DE4FCE}" dt="2023-08-20T14:30:53.289" v="262"/>
          <ac:grpSpMkLst>
            <pc:docMk/>
            <pc:sldMk cId="755512753" sldId="491"/>
            <ac:grpSpMk id="57353" creationId="{8D44E099-FC66-4167-A593-8F6FBB5EE0E6}"/>
          </ac:grpSpMkLst>
        </pc:grpChg>
        <pc:grpChg chg="add del">
          <ac:chgData name="zeshan khan" userId="S::zeshan.khan@nu.edu.pk::860a7133-657c-43e7-a51a-16ddffe6fb40" providerId="AD" clId="Web-{DA884D4E-88B4-EF7B-4C96-D8E9C5DE4FCE}" dt="2023-08-20T14:30:53.289" v="262"/>
          <ac:grpSpMkLst>
            <pc:docMk/>
            <pc:sldMk cId="755512753" sldId="491"/>
            <ac:grpSpMk id="57367" creationId="{629FAB3C-6A93-4306-8525-B9FC787B15FC}"/>
          </ac:grpSpMkLst>
        </pc:grpChg>
        <pc:grpChg chg="add">
          <ac:chgData name="zeshan khan" userId="S::zeshan.khan@nu.edu.pk::860a7133-657c-43e7-a51a-16ddffe6fb40" providerId="AD" clId="Web-{DA884D4E-88B4-EF7B-4C96-D8E9C5DE4FCE}" dt="2023-08-20T14:30:53.305" v="263"/>
          <ac:grpSpMkLst>
            <pc:docMk/>
            <pc:sldMk cId="755512753" sldId="491"/>
            <ac:grpSpMk id="57385" creationId="{EB9B5B69-A297-4D2F-8B89-529DA8A273B2}"/>
          </ac:grpSpMkLst>
        </pc:grpChg>
        <pc:grpChg chg="add">
          <ac:chgData name="zeshan khan" userId="S::zeshan.khan@nu.edu.pk::860a7133-657c-43e7-a51a-16ddffe6fb40" providerId="AD" clId="Web-{DA884D4E-88B4-EF7B-4C96-D8E9C5DE4FCE}" dt="2023-08-20T14:30:53.305" v="263"/>
          <ac:grpSpMkLst>
            <pc:docMk/>
            <pc:sldMk cId="755512753" sldId="491"/>
            <ac:grpSpMk id="57386" creationId="{BC9C8D0D-644B-4B97-B83C-CC8E64361D44}"/>
          </ac:grpSpMkLst>
        </pc:grpChg>
        <pc:picChg chg="mod ord">
          <ac:chgData name="zeshan khan" userId="S::zeshan.khan@nu.edu.pk::860a7133-657c-43e7-a51a-16ddffe6fb40" providerId="AD" clId="Web-{DA884D4E-88B4-EF7B-4C96-D8E9C5DE4FCE}" dt="2023-08-20T14:30:53.305" v="263"/>
          <ac:picMkLst>
            <pc:docMk/>
            <pc:sldMk cId="755512753" sldId="491"/>
            <ac:picMk id="57347" creationId="{00000000-0000-0000-0000-000000000000}"/>
          </ac:picMkLst>
        </pc:picChg>
        <pc:picChg chg="mod">
          <ac:chgData name="zeshan khan" userId="S::zeshan.khan@nu.edu.pk::860a7133-657c-43e7-a51a-16ddffe6fb40" providerId="AD" clId="Web-{DA884D4E-88B4-EF7B-4C96-D8E9C5DE4FCE}" dt="2023-08-20T14:30:53.305" v="263"/>
          <ac:picMkLst>
            <pc:docMk/>
            <pc:sldMk cId="755512753" sldId="491"/>
            <ac:picMk id="57348" creationId="{00000000-0000-0000-0000-000000000000}"/>
          </ac:picMkLst>
        </pc:picChg>
      </pc:sldChg>
      <pc:sldChg chg="delSp modSp mod modClrScheme chgLayout">
        <pc:chgData name="zeshan khan" userId="S::zeshan.khan@nu.edu.pk::860a7133-657c-43e7-a51a-16ddffe6fb40" providerId="AD" clId="Web-{DA884D4E-88B4-EF7B-4C96-D8E9C5DE4FCE}" dt="2023-08-20T14:30:23.335" v="257"/>
        <pc:sldMkLst>
          <pc:docMk/>
          <pc:sldMk cId="3093855824" sldId="492"/>
        </pc:sldMkLst>
        <pc:spChg chg="mod ord">
          <ac:chgData name="zeshan khan" userId="S::zeshan.khan@nu.edu.pk::860a7133-657c-43e7-a51a-16ddffe6fb40" providerId="AD" clId="Web-{DA884D4E-88B4-EF7B-4C96-D8E9C5DE4FCE}" dt="2023-08-20T14:08:18.467" v="0"/>
          <ac:spMkLst>
            <pc:docMk/>
            <pc:sldMk cId="3093855824" sldId="492"/>
            <ac:spMk id="59394" creationId="{00000000-0000-0000-0000-000000000000}"/>
          </ac:spMkLst>
        </pc:spChg>
        <pc:spChg chg="mod ord">
          <ac:chgData name="zeshan khan" userId="S::zeshan.khan@nu.edu.pk::860a7133-657c-43e7-a51a-16ddffe6fb40" providerId="AD" clId="Web-{DA884D4E-88B4-EF7B-4C96-D8E9C5DE4FCE}" dt="2023-08-20T14:08:18.467" v="0"/>
          <ac:spMkLst>
            <pc:docMk/>
            <pc:sldMk cId="3093855824" sldId="492"/>
            <ac:spMk id="59395" creationId="{00000000-0000-0000-0000-000000000000}"/>
          </ac:spMkLst>
        </pc:spChg>
        <pc:grpChg chg="del">
          <ac:chgData name="zeshan khan" userId="S::zeshan.khan@nu.edu.pk::860a7133-657c-43e7-a51a-16ddffe6fb40" providerId="AD" clId="Web-{DA884D4E-88B4-EF7B-4C96-D8E9C5DE4FCE}" dt="2023-08-20T14:30:23.335" v="257"/>
          <ac:grpSpMkLst>
            <pc:docMk/>
            <pc:sldMk cId="3093855824" sldId="492"/>
            <ac:grpSpMk id="59398" creationId="{00000000-0000-0000-0000-000000000000}"/>
          </ac:grpSpMkLst>
        </pc:grpChg>
      </pc:sldChg>
      <pc:sldChg chg="addSp delSp modSp mod setBg modClrScheme addAnim chgLayout">
        <pc:chgData name="zeshan khan" userId="S::zeshan.khan@nu.edu.pk::860a7133-657c-43e7-a51a-16ddffe6fb40" providerId="AD" clId="Web-{DA884D4E-88B4-EF7B-4C96-D8E9C5DE4FCE}" dt="2023-08-20T14:31:19.134" v="267"/>
        <pc:sldMkLst>
          <pc:docMk/>
          <pc:sldMk cId="718558266" sldId="493"/>
        </pc:sldMkLst>
        <pc:spChg chg="mod ord">
          <ac:chgData name="zeshan khan" userId="S::zeshan.khan@nu.edu.pk::860a7133-657c-43e7-a51a-16ddffe6fb40" providerId="AD" clId="Web-{DA884D4E-88B4-EF7B-4C96-D8E9C5DE4FCE}" dt="2023-08-20T14:31:19.134" v="266"/>
          <ac:spMkLst>
            <pc:docMk/>
            <pc:sldMk cId="718558266" sldId="493"/>
            <ac:spMk id="2" creationId="{00000000-0000-0000-0000-000000000000}"/>
          </ac:spMkLst>
        </pc:spChg>
        <pc:spChg chg="del mod ord">
          <ac:chgData name="zeshan khan" userId="S::zeshan.khan@nu.edu.pk::860a7133-657c-43e7-a51a-16ddffe6fb40" providerId="AD" clId="Web-{DA884D4E-88B4-EF7B-4C96-D8E9C5DE4FCE}" dt="2023-08-20T14:31:08.837" v="264"/>
          <ac:spMkLst>
            <pc:docMk/>
            <pc:sldMk cId="718558266" sldId="493"/>
            <ac:spMk id="3" creationId="{00000000-0000-0000-0000-000000000000}"/>
          </ac:spMkLst>
        </pc:spChg>
        <pc:spChg chg="add">
          <ac:chgData name="zeshan khan" userId="S::zeshan.khan@nu.edu.pk::860a7133-657c-43e7-a51a-16ddffe6fb40" providerId="AD" clId="Web-{DA884D4E-88B4-EF7B-4C96-D8E9C5DE4FCE}" dt="2023-08-20T14:31:19.134" v="266"/>
          <ac:spMkLst>
            <pc:docMk/>
            <pc:sldMk cId="718558266" sldId="493"/>
            <ac:spMk id="37" creationId="{DE91395A-2D18-4AF6-A0AC-AAA7189FED11}"/>
          </ac:spMkLst>
        </pc:spChg>
        <pc:spChg chg="add">
          <ac:chgData name="zeshan khan" userId="S::zeshan.khan@nu.edu.pk::860a7133-657c-43e7-a51a-16ddffe6fb40" providerId="AD" clId="Web-{DA884D4E-88B4-EF7B-4C96-D8E9C5DE4FCE}" dt="2023-08-20T14:31:19.134" v="266"/>
          <ac:spMkLst>
            <pc:docMk/>
            <pc:sldMk cId="718558266" sldId="493"/>
            <ac:spMk id="39" creationId="{7BD08880-457D-4C62-A3B5-6A9B0878C7E9}"/>
          </ac:spMkLst>
        </pc:spChg>
        <pc:grpChg chg="add">
          <ac:chgData name="zeshan khan" userId="S::zeshan.khan@nu.edu.pk::860a7133-657c-43e7-a51a-16ddffe6fb40" providerId="AD" clId="Web-{DA884D4E-88B4-EF7B-4C96-D8E9C5DE4FCE}" dt="2023-08-20T14:31:19.134" v="266"/>
          <ac:grpSpMkLst>
            <pc:docMk/>
            <pc:sldMk cId="718558266" sldId="493"/>
            <ac:grpSpMk id="9" creationId="{7398C59F-5A18-487B-91D6-B955AACF2E50}"/>
          </ac:grpSpMkLst>
        </pc:grpChg>
        <pc:grpChg chg="add">
          <ac:chgData name="zeshan khan" userId="S::zeshan.khan@nu.edu.pk::860a7133-657c-43e7-a51a-16ddffe6fb40" providerId="AD" clId="Web-{DA884D4E-88B4-EF7B-4C96-D8E9C5DE4FCE}" dt="2023-08-20T14:31:19.134" v="266"/>
          <ac:grpSpMkLst>
            <pc:docMk/>
            <pc:sldMk cId="718558266" sldId="493"/>
            <ac:grpSpMk id="23" creationId="{520234FB-542E-4550-9C2F-1B56FD41A1CA}"/>
          </ac:grpSpMkLst>
        </pc:grpChg>
        <pc:picChg chg="mod">
          <ac:chgData name="zeshan khan" userId="S::zeshan.khan@nu.edu.pk::860a7133-657c-43e7-a51a-16ddffe6fb40" providerId="AD" clId="Web-{DA884D4E-88B4-EF7B-4C96-D8E9C5DE4FCE}" dt="2023-08-20T14:31:19.134" v="266"/>
          <ac:picMkLst>
            <pc:docMk/>
            <pc:sldMk cId="718558266" sldId="493"/>
            <ac:picMk id="4" creationId="{00000000-0000-0000-0000-000000000000}"/>
          </ac:picMkLst>
        </pc:picChg>
      </pc:sldChg>
      <pc:sldChg chg="delSp modSp mod modClrScheme chgLayout">
        <pc:chgData name="zeshan khan" userId="S::zeshan.khan@nu.edu.pk::860a7133-657c-43e7-a51a-16ddffe6fb40" providerId="AD" clId="Web-{DA884D4E-88B4-EF7B-4C96-D8E9C5DE4FCE}" dt="2023-08-20T14:30:33.648" v="258"/>
        <pc:sldMkLst>
          <pc:docMk/>
          <pc:sldMk cId="1878950477" sldId="494"/>
        </pc:sldMkLst>
        <pc:spChg chg="mod ord">
          <ac:chgData name="zeshan khan" userId="S::zeshan.khan@nu.edu.pk::860a7133-657c-43e7-a51a-16ddffe6fb40" providerId="AD" clId="Web-{DA884D4E-88B4-EF7B-4C96-D8E9C5DE4FCE}" dt="2023-08-20T14:08:18.467" v="0"/>
          <ac:spMkLst>
            <pc:docMk/>
            <pc:sldMk cId="1878950477" sldId="494"/>
            <ac:spMk id="112642" creationId="{00000000-0000-0000-0000-000000000000}"/>
          </ac:spMkLst>
        </pc:spChg>
        <pc:grpChg chg="del">
          <ac:chgData name="zeshan khan" userId="S::zeshan.khan@nu.edu.pk::860a7133-657c-43e7-a51a-16ddffe6fb40" providerId="AD" clId="Web-{DA884D4E-88B4-EF7B-4C96-D8E9C5DE4FCE}" dt="2023-08-20T14:30:33.648" v="258"/>
          <ac:grpSpMkLst>
            <pc:docMk/>
            <pc:sldMk cId="1878950477" sldId="494"/>
            <ac:grpSpMk id="112644" creationId="{00000000-0000-0000-0000-000000000000}"/>
          </ac:grpSpMkLst>
        </pc:grpChg>
      </pc:sldChg>
      <pc:sldChg chg="addSp modSp mod setBg modClrScheme chgLayout">
        <pc:chgData name="zeshan khan" userId="S::zeshan.khan@nu.edu.pk::860a7133-657c-43e7-a51a-16ddffe6fb40" providerId="AD" clId="Web-{DA884D4E-88B4-EF7B-4C96-D8E9C5DE4FCE}" dt="2023-08-20T14:31:43.151" v="268"/>
        <pc:sldMkLst>
          <pc:docMk/>
          <pc:sldMk cId="352512262" sldId="497"/>
        </pc:sldMkLst>
        <pc:spChg chg="mod ord">
          <ac:chgData name="zeshan khan" userId="S::zeshan.khan@nu.edu.pk::860a7133-657c-43e7-a51a-16ddffe6fb40" providerId="AD" clId="Web-{DA884D4E-88B4-EF7B-4C96-D8E9C5DE4FCE}" dt="2023-08-20T14:31:43.151" v="268"/>
          <ac:spMkLst>
            <pc:docMk/>
            <pc:sldMk cId="352512262" sldId="497"/>
            <ac:spMk id="2" creationId="{00000000-0000-0000-0000-000000000000}"/>
          </ac:spMkLst>
        </pc:spChg>
        <pc:spChg chg="mod ord">
          <ac:chgData name="zeshan khan" userId="S::zeshan.khan@nu.edu.pk::860a7133-657c-43e7-a51a-16ddffe6fb40" providerId="AD" clId="Web-{DA884D4E-88B4-EF7B-4C96-D8E9C5DE4FCE}" dt="2023-08-20T14:31:43.151" v="268"/>
          <ac:spMkLst>
            <pc:docMk/>
            <pc:sldMk cId="352512262" sldId="497"/>
            <ac:spMk id="3" creationId="{00000000-0000-0000-0000-000000000000}"/>
          </ac:spMkLst>
        </pc:spChg>
        <pc:spChg chg="add">
          <ac:chgData name="zeshan khan" userId="S::zeshan.khan@nu.edu.pk::860a7133-657c-43e7-a51a-16ddffe6fb40" providerId="AD" clId="Web-{DA884D4E-88B4-EF7B-4C96-D8E9C5DE4FCE}" dt="2023-08-20T14:31:43.151" v="268"/>
          <ac:spMkLst>
            <pc:docMk/>
            <pc:sldMk cId="352512262" sldId="497"/>
            <ac:spMk id="10" creationId="{A3D9AEEE-1CCD-43C0-BA3E-16D60A6E23C0}"/>
          </ac:spMkLst>
        </pc:spChg>
        <pc:spChg chg="add">
          <ac:chgData name="zeshan khan" userId="S::zeshan.khan@nu.edu.pk::860a7133-657c-43e7-a51a-16ddffe6fb40" providerId="AD" clId="Web-{DA884D4E-88B4-EF7B-4C96-D8E9C5DE4FCE}" dt="2023-08-20T14:31:43.151" v="268"/>
          <ac:spMkLst>
            <pc:docMk/>
            <pc:sldMk cId="352512262" sldId="497"/>
            <ac:spMk id="12" creationId="{60F880A6-33D3-4EEC-A780-B73559B9F24C}"/>
          </ac:spMkLst>
        </pc:spChg>
        <pc:spChg chg="add">
          <ac:chgData name="zeshan khan" userId="S::zeshan.khan@nu.edu.pk::860a7133-657c-43e7-a51a-16ddffe6fb40" providerId="AD" clId="Web-{DA884D4E-88B4-EF7B-4C96-D8E9C5DE4FCE}" dt="2023-08-20T14:31:43.151" v="268"/>
          <ac:spMkLst>
            <pc:docMk/>
            <pc:sldMk cId="352512262" sldId="497"/>
            <ac:spMk id="14" creationId="{2C6246ED-0535-4496-A8F6-1E80CC4EB853}"/>
          </ac:spMkLst>
        </pc:spChg>
        <pc:picChg chg="mod">
          <ac:chgData name="zeshan khan" userId="S::zeshan.khan@nu.edu.pk::860a7133-657c-43e7-a51a-16ddffe6fb40" providerId="AD" clId="Web-{DA884D4E-88B4-EF7B-4C96-D8E9C5DE4FCE}" dt="2023-08-20T14:31:43.151" v="268"/>
          <ac:picMkLst>
            <pc:docMk/>
            <pc:sldMk cId="352512262" sldId="497"/>
            <ac:picMk id="4" creationId="{00000000-0000-0000-0000-000000000000}"/>
          </ac:picMkLst>
        </pc:picChg>
      </pc:sldChg>
      <pc:sldChg chg="addSp modSp mod setBg modClrScheme chgLayout">
        <pc:chgData name="zeshan khan" userId="S::zeshan.khan@nu.edu.pk::860a7133-657c-43e7-a51a-16ddffe6fb40" providerId="AD" clId="Web-{DA884D4E-88B4-EF7B-4C96-D8E9C5DE4FCE}" dt="2023-08-20T14:32:02.745" v="269"/>
        <pc:sldMkLst>
          <pc:docMk/>
          <pc:sldMk cId="525159098" sldId="498"/>
        </pc:sldMkLst>
        <pc:spChg chg="mod ord">
          <ac:chgData name="zeshan khan" userId="S::zeshan.khan@nu.edu.pk::860a7133-657c-43e7-a51a-16ddffe6fb40" providerId="AD" clId="Web-{DA884D4E-88B4-EF7B-4C96-D8E9C5DE4FCE}" dt="2023-08-20T14:32:02.745" v="269"/>
          <ac:spMkLst>
            <pc:docMk/>
            <pc:sldMk cId="525159098" sldId="498"/>
            <ac:spMk id="2" creationId="{00000000-0000-0000-0000-000000000000}"/>
          </ac:spMkLst>
        </pc:spChg>
        <pc:spChg chg="mod ord">
          <ac:chgData name="zeshan khan" userId="S::zeshan.khan@nu.edu.pk::860a7133-657c-43e7-a51a-16ddffe6fb40" providerId="AD" clId="Web-{DA884D4E-88B4-EF7B-4C96-D8E9C5DE4FCE}" dt="2023-08-20T14:32:02.745" v="269"/>
          <ac:spMkLst>
            <pc:docMk/>
            <pc:sldMk cId="525159098" sldId="498"/>
            <ac:spMk id="3" creationId="{00000000-0000-0000-0000-000000000000}"/>
          </ac:spMkLst>
        </pc:spChg>
        <pc:spChg chg="add">
          <ac:chgData name="zeshan khan" userId="S::zeshan.khan@nu.edu.pk::860a7133-657c-43e7-a51a-16ddffe6fb40" providerId="AD" clId="Web-{DA884D4E-88B4-EF7B-4C96-D8E9C5DE4FCE}" dt="2023-08-20T14:32:02.745" v="269"/>
          <ac:spMkLst>
            <pc:docMk/>
            <pc:sldMk cId="525159098" sldId="498"/>
            <ac:spMk id="11" creationId="{B5898079-081F-4617-AC6B-4290266737B3}"/>
          </ac:spMkLst>
        </pc:spChg>
        <pc:spChg chg="add">
          <ac:chgData name="zeshan khan" userId="S::zeshan.khan@nu.edu.pk::860a7133-657c-43e7-a51a-16ddffe6fb40" providerId="AD" clId="Web-{DA884D4E-88B4-EF7B-4C96-D8E9C5DE4FCE}" dt="2023-08-20T14:32:02.745" v="269"/>
          <ac:spMkLst>
            <pc:docMk/>
            <pc:sldMk cId="525159098" sldId="498"/>
            <ac:spMk id="13" creationId="{BB829EC8-5B3D-469E-942E-5E6E569E5C9B}"/>
          </ac:spMkLst>
        </pc:spChg>
        <pc:spChg chg="add">
          <ac:chgData name="zeshan khan" userId="S::zeshan.khan@nu.edu.pk::860a7133-657c-43e7-a51a-16ddffe6fb40" providerId="AD" clId="Web-{DA884D4E-88B4-EF7B-4C96-D8E9C5DE4FCE}" dt="2023-08-20T14:32:02.745" v="269"/>
          <ac:spMkLst>
            <pc:docMk/>
            <pc:sldMk cId="525159098" sldId="498"/>
            <ac:spMk id="15" creationId="{55D72A3F-A083-4502-838A-2C32C980026F}"/>
          </ac:spMkLst>
        </pc:spChg>
        <pc:picChg chg="mod">
          <ac:chgData name="zeshan khan" userId="S::zeshan.khan@nu.edu.pk::860a7133-657c-43e7-a51a-16ddffe6fb40" providerId="AD" clId="Web-{DA884D4E-88B4-EF7B-4C96-D8E9C5DE4FCE}" dt="2023-08-20T14:32:02.745" v="269"/>
          <ac:picMkLst>
            <pc:docMk/>
            <pc:sldMk cId="525159098" sldId="498"/>
            <ac:picMk id="4" creationId="{00000000-0000-0000-0000-000000000000}"/>
          </ac:picMkLst>
        </pc:picChg>
        <pc:picChg chg="mod ord">
          <ac:chgData name="zeshan khan" userId="S::zeshan.khan@nu.edu.pk::860a7133-657c-43e7-a51a-16ddffe6fb40" providerId="AD" clId="Web-{DA884D4E-88B4-EF7B-4C96-D8E9C5DE4FCE}" dt="2023-08-20T14:32:02.745" v="269"/>
          <ac:picMkLst>
            <pc:docMk/>
            <pc:sldMk cId="525159098" sldId="498"/>
            <ac:picMk id="6" creationId="{00000000-0000-0000-0000-000000000000}"/>
          </ac:picMkLst>
        </pc:picChg>
      </pc:sldChg>
      <pc:sldChg chg="delSp modSp mod modClrScheme chgLayout">
        <pc:chgData name="zeshan khan" userId="S::zeshan.khan@nu.edu.pk::860a7133-657c-43e7-a51a-16ddffe6fb40" providerId="AD" clId="Web-{DA884D4E-88B4-EF7B-4C96-D8E9C5DE4FCE}" dt="2023-08-20T14:32:21.808" v="271" actId="1076"/>
        <pc:sldMkLst>
          <pc:docMk/>
          <pc:sldMk cId="360873290" sldId="499"/>
        </pc:sldMkLst>
        <pc:spChg chg="mod ord">
          <ac:chgData name="zeshan khan" userId="S::zeshan.khan@nu.edu.pk::860a7133-657c-43e7-a51a-16ddffe6fb40" providerId="AD" clId="Web-{DA884D4E-88B4-EF7B-4C96-D8E9C5DE4FCE}" dt="2023-08-20T14:08:18.467" v="0"/>
          <ac:spMkLst>
            <pc:docMk/>
            <pc:sldMk cId="360873290" sldId="499"/>
            <ac:spMk id="2" creationId="{00000000-0000-0000-0000-000000000000}"/>
          </ac:spMkLst>
        </pc:spChg>
        <pc:spChg chg="del mod ord">
          <ac:chgData name="zeshan khan" userId="S::zeshan.khan@nu.edu.pk::860a7133-657c-43e7-a51a-16ddffe6fb40" providerId="AD" clId="Web-{DA884D4E-88B4-EF7B-4C96-D8E9C5DE4FCE}" dt="2023-08-20T14:32:13.683" v="270"/>
          <ac:spMkLst>
            <pc:docMk/>
            <pc:sldMk cId="360873290" sldId="499"/>
            <ac:spMk id="3" creationId="{00000000-0000-0000-0000-000000000000}"/>
          </ac:spMkLst>
        </pc:spChg>
        <pc:picChg chg="mod">
          <ac:chgData name="zeshan khan" userId="S::zeshan.khan@nu.edu.pk::860a7133-657c-43e7-a51a-16ddffe6fb40" providerId="AD" clId="Web-{DA884D4E-88B4-EF7B-4C96-D8E9C5DE4FCE}" dt="2023-08-20T14:32:21.808" v="271" actId="1076"/>
          <ac:picMkLst>
            <pc:docMk/>
            <pc:sldMk cId="360873290" sldId="499"/>
            <ac:picMk id="5" creationId="{00000000-0000-0000-0000-000000000000}"/>
          </ac:picMkLst>
        </pc:picChg>
      </pc:sldChg>
      <pc:sldChg chg="addSp modSp mod setBg modClrScheme chgLayout">
        <pc:chgData name="zeshan khan" userId="S::zeshan.khan@nu.edu.pk::860a7133-657c-43e7-a51a-16ddffe6fb40" providerId="AD" clId="Web-{DA884D4E-88B4-EF7B-4C96-D8E9C5DE4FCE}" dt="2023-08-20T14:32:32.825" v="272"/>
        <pc:sldMkLst>
          <pc:docMk/>
          <pc:sldMk cId="2425235741" sldId="500"/>
        </pc:sldMkLst>
        <pc:spChg chg="mod ord">
          <ac:chgData name="zeshan khan" userId="S::zeshan.khan@nu.edu.pk::860a7133-657c-43e7-a51a-16ddffe6fb40" providerId="AD" clId="Web-{DA884D4E-88B4-EF7B-4C96-D8E9C5DE4FCE}" dt="2023-08-20T14:32:32.825" v="272"/>
          <ac:spMkLst>
            <pc:docMk/>
            <pc:sldMk cId="2425235741" sldId="500"/>
            <ac:spMk id="113666" creationId="{00000000-0000-0000-0000-000000000000}"/>
          </ac:spMkLst>
        </pc:spChg>
        <pc:spChg chg="mod ord">
          <ac:chgData name="zeshan khan" userId="S::zeshan.khan@nu.edu.pk::860a7133-657c-43e7-a51a-16ddffe6fb40" providerId="AD" clId="Web-{DA884D4E-88B4-EF7B-4C96-D8E9C5DE4FCE}" dt="2023-08-20T14:32:32.825" v="272"/>
          <ac:spMkLst>
            <pc:docMk/>
            <pc:sldMk cId="2425235741" sldId="500"/>
            <ac:spMk id="113667" creationId="{00000000-0000-0000-0000-000000000000}"/>
          </ac:spMkLst>
        </pc:spChg>
        <pc:spChg chg="add">
          <ac:chgData name="zeshan khan" userId="S::zeshan.khan@nu.edu.pk::860a7133-657c-43e7-a51a-16ddffe6fb40" providerId="AD" clId="Web-{DA884D4E-88B4-EF7B-4C96-D8E9C5DE4FCE}" dt="2023-08-20T14:32:32.825" v="272"/>
          <ac:spMkLst>
            <pc:docMk/>
            <pc:sldMk cId="2425235741" sldId="500"/>
            <ac:spMk id="113673" creationId="{F7E42047-F7E7-4687-BBE0-D4BDC8E77BB1}"/>
          </ac:spMkLst>
        </pc:spChg>
        <pc:spChg chg="add">
          <ac:chgData name="zeshan khan" userId="S::zeshan.khan@nu.edu.pk::860a7133-657c-43e7-a51a-16ddffe6fb40" providerId="AD" clId="Web-{DA884D4E-88B4-EF7B-4C96-D8E9C5DE4FCE}" dt="2023-08-20T14:32:32.825" v="272"/>
          <ac:spMkLst>
            <pc:docMk/>
            <pc:sldMk cId="2425235741" sldId="500"/>
            <ac:spMk id="113703" creationId="{2C509E7A-337A-4664-BEC2-03F9BCA0A463}"/>
          </ac:spMkLst>
        </pc:spChg>
        <pc:spChg chg="add">
          <ac:chgData name="zeshan khan" userId="S::zeshan.khan@nu.edu.pk::860a7133-657c-43e7-a51a-16ddffe6fb40" providerId="AD" clId="Web-{DA884D4E-88B4-EF7B-4C96-D8E9C5DE4FCE}" dt="2023-08-20T14:32:32.825" v="272"/>
          <ac:spMkLst>
            <pc:docMk/>
            <pc:sldMk cId="2425235741" sldId="500"/>
            <ac:spMk id="113705" creationId="{D9AB99AB-E300-4B19-97C3-9A12EA3C7BDA}"/>
          </ac:spMkLst>
        </pc:spChg>
        <pc:grpChg chg="add">
          <ac:chgData name="zeshan khan" userId="S::zeshan.khan@nu.edu.pk::860a7133-657c-43e7-a51a-16ddffe6fb40" providerId="AD" clId="Web-{DA884D4E-88B4-EF7B-4C96-D8E9C5DE4FCE}" dt="2023-08-20T14:32:32.825" v="272"/>
          <ac:grpSpMkLst>
            <pc:docMk/>
            <pc:sldMk cId="2425235741" sldId="500"/>
            <ac:grpSpMk id="113675" creationId="{8D6F839A-C8D9-4FBC-8EFD-9E56D12F4CD0}"/>
          </ac:grpSpMkLst>
        </pc:grpChg>
        <pc:grpChg chg="add">
          <ac:chgData name="zeshan khan" userId="S::zeshan.khan@nu.edu.pk::860a7133-657c-43e7-a51a-16ddffe6fb40" providerId="AD" clId="Web-{DA884D4E-88B4-EF7B-4C96-D8E9C5DE4FCE}" dt="2023-08-20T14:32:32.825" v="272"/>
          <ac:grpSpMkLst>
            <pc:docMk/>
            <pc:sldMk cId="2425235741" sldId="500"/>
            <ac:grpSpMk id="113689" creationId="{70EDA856-A216-4EEC-9AB6-A59FFC703612}"/>
          </ac:grpSpMkLst>
        </pc:grpChg>
        <pc:picChg chg="add">
          <ac:chgData name="zeshan khan" userId="S::zeshan.khan@nu.edu.pk::860a7133-657c-43e7-a51a-16ddffe6fb40" providerId="AD" clId="Web-{DA884D4E-88B4-EF7B-4C96-D8E9C5DE4FCE}" dt="2023-08-20T14:32:32.825" v="272"/>
          <ac:picMkLst>
            <pc:docMk/>
            <pc:sldMk cId="2425235741" sldId="500"/>
            <ac:picMk id="113669" creationId="{7D5B42A8-0483-9693-D164-0FE25DF20C24}"/>
          </ac:picMkLst>
        </pc:picChg>
      </pc:sldChg>
      <pc:sldChg chg="addSp modSp mod setBg modClrScheme chgLayout">
        <pc:chgData name="zeshan khan" userId="S::zeshan.khan@nu.edu.pk::860a7133-657c-43e7-a51a-16ddffe6fb40" providerId="AD" clId="Web-{DA884D4E-88B4-EF7B-4C96-D8E9C5DE4FCE}" dt="2023-08-20T14:32:52.544" v="274"/>
        <pc:sldMkLst>
          <pc:docMk/>
          <pc:sldMk cId="1062151524" sldId="501"/>
        </pc:sldMkLst>
        <pc:spChg chg="mod ord">
          <ac:chgData name="zeshan khan" userId="S::zeshan.khan@nu.edu.pk::860a7133-657c-43e7-a51a-16ddffe6fb40" providerId="AD" clId="Web-{DA884D4E-88B4-EF7B-4C96-D8E9C5DE4FCE}" dt="2023-08-20T14:32:52.544" v="274"/>
          <ac:spMkLst>
            <pc:docMk/>
            <pc:sldMk cId="1062151524" sldId="501"/>
            <ac:spMk id="115714" creationId="{00000000-0000-0000-0000-000000000000}"/>
          </ac:spMkLst>
        </pc:spChg>
        <pc:spChg chg="mod ord">
          <ac:chgData name="zeshan khan" userId="S::zeshan.khan@nu.edu.pk::860a7133-657c-43e7-a51a-16ddffe6fb40" providerId="AD" clId="Web-{DA884D4E-88B4-EF7B-4C96-D8E9C5DE4FCE}" dt="2023-08-20T14:32:52.544" v="274"/>
          <ac:spMkLst>
            <pc:docMk/>
            <pc:sldMk cId="1062151524" sldId="501"/>
            <ac:spMk id="115715" creationId="{00000000-0000-0000-0000-000000000000}"/>
          </ac:spMkLst>
        </pc:spChg>
        <pc:spChg chg="add">
          <ac:chgData name="zeshan khan" userId="S::zeshan.khan@nu.edu.pk::860a7133-657c-43e7-a51a-16ddffe6fb40" providerId="AD" clId="Web-{DA884D4E-88B4-EF7B-4C96-D8E9C5DE4FCE}" dt="2023-08-20T14:32:52.544" v="274"/>
          <ac:spMkLst>
            <pc:docMk/>
            <pc:sldMk cId="1062151524" sldId="501"/>
            <ac:spMk id="115722" creationId="{A7DA8593-5BA7-45F3-B447-37FB2B9F7E32}"/>
          </ac:spMkLst>
        </pc:spChg>
        <pc:spChg chg="add">
          <ac:chgData name="zeshan khan" userId="S::zeshan.khan@nu.edu.pk::860a7133-657c-43e7-a51a-16ddffe6fb40" providerId="AD" clId="Web-{DA884D4E-88B4-EF7B-4C96-D8E9C5DE4FCE}" dt="2023-08-20T14:32:52.544" v="274"/>
          <ac:spMkLst>
            <pc:docMk/>
            <pc:sldMk cId="1062151524" sldId="501"/>
            <ac:spMk id="115724" creationId="{035CBF17-C0BF-49C1-8FB7-B43A3545D81C}"/>
          </ac:spMkLst>
        </pc:spChg>
        <pc:spChg chg="add">
          <ac:chgData name="zeshan khan" userId="S::zeshan.khan@nu.edu.pk::860a7133-657c-43e7-a51a-16ddffe6fb40" providerId="AD" clId="Web-{DA884D4E-88B4-EF7B-4C96-D8E9C5DE4FCE}" dt="2023-08-20T14:32:52.544" v="274"/>
          <ac:spMkLst>
            <pc:docMk/>
            <pc:sldMk cId="1062151524" sldId="501"/>
            <ac:spMk id="115726" creationId="{F5147F3F-3E4A-4255-8C92-856618C47400}"/>
          </ac:spMkLst>
        </pc:spChg>
        <pc:picChg chg="mod">
          <ac:chgData name="zeshan khan" userId="S::zeshan.khan@nu.edu.pk::860a7133-657c-43e7-a51a-16ddffe6fb40" providerId="AD" clId="Web-{DA884D4E-88B4-EF7B-4C96-D8E9C5DE4FCE}" dt="2023-08-20T14:32:52.544" v="274"/>
          <ac:picMkLst>
            <pc:docMk/>
            <pc:sldMk cId="1062151524" sldId="501"/>
            <ac:picMk id="115716" creationId="{00000000-0000-0000-0000-000000000000}"/>
          </ac:picMkLst>
        </pc:picChg>
        <pc:picChg chg="mod">
          <ac:chgData name="zeshan khan" userId="S::zeshan.khan@nu.edu.pk::860a7133-657c-43e7-a51a-16ddffe6fb40" providerId="AD" clId="Web-{DA884D4E-88B4-EF7B-4C96-D8E9C5DE4FCE}" dt="2023-08-20T14:32:52.544" v="274"/>
          <ac:picMkLst>
            <pc:docMk/>
            <pc:sldMk cId="1062151524" sldId="501"/>
            <ac:picMk id="115717" creationId="{00000000-0000-0000-0000-000000000000}"/>
          </ac:picMkLst>
        </pc:picChg>
      </pc:sldChg>
      <pc:sldChg chg="delSp modSp mod modClrScheme chgLayout">
        <pc:chgData name="zeshan khan" userId="S::zeshan.khan@nu.edu.pk::860a7133-657c-43e7-a51a-16ddffe6fb40" providerId="AD" clId="Web-{DA884D4E-88B4-EF7B-4C96-D8E9C5DE4FCE}" dt="2023-08-20T14:33:20.123" v="278" actId="1076"/>
        <pc:sldMkLst>
          <pc:docMk/>
          <pc:sldMk cId="2790299504" sldId="502"/>
        </pc:sldMkLst>
        <pc:spChg chg="mod ord">
          <ac:chgData name="zeshan khan" userId="S::zeshan.khan@nu.edu.pk::860a7133-657c-43e7-a51a-16ddffe6fb40" providerId="AD" clId="Web-{DA884D4E-88B4-EF7B-4C96-D8E9C5DE4FCE}" dt="2023-08-20T14:33:20.123" v="278" actId="1076"/>
          <ac:spMkLst>
            <pc:docMk/>
            <pc:sldMk cId="2790299504" sldId="502"/>
            <ac:spMk id="117762" creationId="{00000000-0000-0000-0000-000000000000}"/>
          </ac:spMkLst>
        </pc:spChg>
        <pc:grpChg chg="del">
          <ac:chgData name="zeshan khan" userId="S::zeshan.khan@nu.edu.pk::860a7133-657c-43e7-a51a-16ddffe6fb40" providerId="AD" clId="Web-{DA884D4E-88B4-EF7B-4C96-D8E9C5DE4FCE}" dt="2023-08-20T14:32:43.434" v="273"/>
          <ac:grpSpMkLst>
            <pc:docMk/>
            <pc:sldMk cId="2790299504" sldId="502"/>
            <ac:grpSpMk id="117763" creationId="{00000000-0000-0000-0000-000000000000}"/>
          </ac:grpSpMkLst>
        </pc:grpChg>
      </pc:sldChg>
      <pc:sldChg chg="addSp modSp mod setBg modClrScheme chgLayout">
        <pc:chgData name="zeshan khan" userId="S::zeshan.khan@nu.edu.pk::860a7133-657c-43e7-a51a-16ddffe6fb40" providerId="AD" clId="Web-{DA884D4E-88B4-EF7B-4C96-D8E9C5DE4FCE}" dt="2023-08-20T14:33:29.905" v="279"/>
        <pc:sldMkLst>
          <pc:docMk/>
          <pc:sldMk cId="3945728596" sldId="503"/>
        </pc:sldMkLst>
        <pc:spChg chg="mod ord">
          <ac:chgData name="zeshan khan" userId="S::zeshan.khan@nu.edu.pk::860a7133-657c-43e7-a51a-16ddffe6fb40" providerId="AD" clId="Web-{DA884D4E-88B4-EF7B-4C96-D8E9C5DE4FCE}" dt="2023-08-20T14:33:29.905" v="279"/>
          <ac:spMkLst>
            <pc:docMk/>
            <pc:sldMk cId="3945728596" sldId="503"/>
            <ac:spMk id="2" creationId="{00000000-0000-0000-0000-000000000000}"/>
          </ac:spMkLst>
        </pc:spChg>
        <pc:spChg chg="mod">
          <ac:chgData name="zeshan khan" userId="S::zeshan.khan@nu.edu.pk::860a7133-657c-43e7-a51a-16ddffe6fb40" providerId="AD" clId="Web-{DA884D4E-88B4-EF7B-4C96-D8E9C5DE4FCE}" dt="2023-08-20T14:33:29.905" v="279"/>
          <ac:spMkLst>
            <pc:docMk/>
            <pc:sldMk cId="3945728596" sldId="503"/>
            <ac:spMk id="6" creationId="{00000000-0000-0000-0000-000000000000}"/>
          </ac:spMkLst>
        </pc:spChg>
        <pc:spChg chg="add">
          <ac:chgData name="zeshan khan" userId="S::zeshan.khan@nu.edu.pk::860a7133-657c-43e7-a51a-16ddffe6fb40" providerId="AD" clId="Web-{DA884D4E-88B4-EF7B-4C96-D8E9C5DE4FCE}" dt="2023-08-20T14:33:29.905" v="279"/>
          <ac:spMkLst>
            <pc:docMk/>
            <pc:sldMk cId="3945728596" sldId="503"/>
            <ac:spMk id="13" creationId="{E491B121-12B5-4977-A064-636AB0B9B0BD}"/>
          </ac:spMkLst>
        </pc:spChg>
        <pc:spChg chg="add">
          <ac:chgData name="zeshan khan" userId="S::zeshan.khan@nu.edu.pk::860a7133-657c-43e7-a51a-16ddffe6fb40" providerId="AD" clId="Web-{DA884D4E-88B4-EF7B-4C96-D8E9C5DE4FCE}" dt="2023-08-20T14:33:29.905" v="279"/>
          <ac:spMkLst>
            <pc:docMk/>
            <pc:sldMk cId="3945728596" sldId="503"/>
            <ac:spMk id="15" creationId="{2ED05F70-AB3E-4472-B26B-EFE6A5A59BC8}"/>
          </ac:spMkLst>
        </pc:spChg>
        <pc:spChg chg="add">
          <ac:chgData name="zeshan khan" userId="S::zeshan.khan@nu.edu.pk::860a7133-657c-43e7-a51a-16ddffe6fb40" providerId="AD" clId="Web-{DA884D4E-88B4-EF7B-4C96-D8E9C5DE4FCE}" dt="2023-08-20T14:33:29.905" v="279"/>
          <ac:spMkLst>
            <pc:docMk/>
            <pc:sldMk cId="3945728596" sldId="503"/>
            <ac:spMk id="17" creationId="{21F6BE39-9E37-45F0-B10C-92305CFB7C77}"/>
          </ac:spMkLst>
        </pc:spChg>
        <pc:picChg chg="mod">
          <ac:chgData name="zeshan khan" userId="S::zeshan.khan@nu.edu.pk::860a7133-657c-43e7-a51a-16ddffe6fb40" providerId="AD" clId="Web-{DA884D4E-88B4-EF7B-4C96-D8E9C5DE4FCE}" dt="2023-08-20T14:33:29.905" v="279"/>
          <ac:picMkLst>
            <pc:docMk/>
            <pc:sldMk cId="3945728596" sldId="503"/>
            <ac:picMk id="8" creationId="{00000000-0000-0000-0000-000000000000}"/>
          </ac:picMkLst>
        </pc:picChg>
      </pc:sldChg>
      <pc:sldChg chg="modSp mod modClrScheme chgLayout">
        <pc:chgData name="zeshan khan" userId="S::zeshan.khan@nu.edu.pk::860a7133-657c-43e7-a51a-16ddffe6fb40" providerId="AD" clId="Web-{DA884D4E-88B4-EF7B-4C96-D8E9C5DE4FCE}" dt="2023-08-20T14:08:18.467" v="0"/>
        <pc:sldMkLst>
          <pc:docMk/>
          <pc:sldMk cId="416655183" sldId="504"/>
        </pc:sldMkLst>
        <pc:spChg chg="mod ord">
          <ac:chgData name="zeshan khan" userId="S::zeshan.khan@nu.edu.pk::860a7133-657c-43e7-a51a-16ddffe6fb40" providerId="AD" clId="Web-{DA884D4E-88B4-EF7B-4C96-D8E9C5DE4FCE}" dt="2023-08-20T14:08:18.467" v="0"/>
          <ac:spMkLst>
            <pc:docMk/>
            <pc:sldMk cId="416655183" sldId="504"/>
            <ac:spMk id="2" creationId="{00000000-0000-0000-0000-000000000000}"/>
          </ac:spMkLst>
        </pc:spChg>
        <pc:spChg chg="mod ord">
          <ac:chgData name="zeshan khan" userId="S::zeshan.khan@nu.edu.pk::860a7133-657c-43e7-a51a-16ddffe6fb40" providerId="AD" clId="Web-{DA884D4E-88B4-EF7B-4C96-D8E9C5DE4FCE}" dt="2023-08-20T14:08:18.467" v="0"/>
          <ac:spMkLst>
            <pc:docMk/>
            <pc:sldMk cId="416655183" sldId="504"/>
            <ac:spMk id="6" creationId="{00000000-0000-0000-0000-000000000000}"/>
          </ac:spMkLst>
        </pc:spChg>
      </pc:sldChg>
      <pc:sldChg chg="modSp mod modClrScheme chgLayout">
        <pc:chgData name="zeshan khan" userId="S::zeshan.khan@nu.edu.pk::860a7133-657c-43e7-a51a-16ddffe6fb40" providerId="AD" clId="Web-{DA884D4E-88B4-EF7B-4C96-D8E9C5DE4FCE}" dt="2023-08-20T14:08:18.467" v="0"/>
        <pc:sldMkLst>
          <pc:docMk/>
          <pc:sldMk cId="3031093975" sldId="505"/>
        </pc:sldMkLst>
        <pc:spChg chg="mod ord">
          <ac:chgData name="zeshan khan" userId="S::zeshan.khan@nu.edu.pk::860a7133-657c-43e7-a51a-16ddffe6fb40" providerId="AD" clId="Web-{DA884D4E-88B4-EF7B-4C96-D8E9C5DE4FCE}" dt="2023-08-20T14:08:18.467" v="0"/>
          <ac:spMkLst>
            <pc:docMk/>
            <pc:sldMk cId="3031093975" sldId="505"/>
            <ac:spMk id="2" creationId="{00000000-0000-0000-0000-000000000000}"/>
          </ac:spMkLst>
        </pc:spChg>
        <pc:spChg chg="mod ord">
          <ac:chgData name="zeshan khan" userId="S::zeshan.khan@nu.edu.pk::860a7133-657c-43e7-a51a-16ddffe6fb40" providerId="AD" clId="Web-{DA884D4E-88B4-EF7B-4C96-D8E9C5DE4FCE}" dt="2023-08-20T14:08:18.467" v="0"/>
          <ac:spMkLst>
            <pc:docMk/>
            <pc:sldMk cId="3031093975" sldId="505"/>
            <ac:spMk id="3" creationId="{00000000-0000-0000-0000-000000000000}"/>
          </ac:spMkLst>
        </pc:spChg>
      </pc:sldChg>
      <pc:sldChg chg="addSp delSp mod modClrScheme chgLayout">
        <pc:chgData name="zeshan khan" userId="S::zeshan.khan@nu.edu.pk::860a7133-657c-43e7-a51a-16ddffe6fb40" providerId="AD" clId="Web-{DA884D4E-88B4-EF7B-4C96-D8E9C5DE4FCE}" dt="2023-08-20T14:21:20.015" v="151"/>
        <pc:sldMkLst>
          <pc:docMk/>
          <pc:sldMk cId="3645406179" sldId="506"/>
        </pc:sldMkLst>
        <pc:spChg chg="del">
          <ac:chgData name="zeshan khan" userId="S::zeshan.khan@nu.edu.pk::860a7133-657c-43e7-a51a-16ddffe6fb40" providerId="AD" clId="Web-{DA884D4E-88B4-EF7B-4C96-D8E9C5DE4FCE}" dt="2023-08-20T14:21:20.015" v="151"/>
          <ac:spMkLst>
            <pc:docMk/>
            <pc:sldMk cId="3645406179" sldId="506"/>
            <ac:spMk id="8" creationId="{00000000-0000-0000-0000-000000000000}"/>
          </ac:spMkLst>
        </pc:spChg>
        <pc:spChg chg="add del">
          <ac:chgData name="zeshan khan" userId="S::zeshan.khan@nu.edu.pk::860a7133-657c-43e7-a51a-16ddffe6fb40" providerId="AD" clId="Web-{DA884D4E-88B4-EF7B-4C96-D8E9C5DE4FCE}" dt="2023-08-20T14:21:11.577" v="150"/>
          <ac:spMkLst>
            <pc:docMk/>
            <pc:sldMk cId="3645406179" sldId="506"/>
            <ac:spMk id="4129" creationId="{00000000-0000-0000-0000-000000000000}"/>
          </ac:spMkLst>
        </pc:spChg>
        <pc:graphicFrameChg chg="add del">
          <ac:chgData name="zeshan khan" userId="S::zeshan.khan@nu.edu.pk::860a7133-657c-43e7-a51a-16ddffe6fb40" providerId="AD" clId="Web-{DA884D4E-88B4-EF7B-4C96-D8E9C5DE4FCE}" dt="2023-08-20T14:21:11.577" v="150"/>
          <ac:graphicFrameMkLst>
            <pc:docMk/>
            <pc:sldMk cId="3645406179" sldId="506"/>
            <ac:graphicFrameMk id="4131" creationId="{72907F78-DF11-BADA-EA2B-DDAB1D6C2605}"/>
          </ac:graphicFrameMkLst>
        </pc:graphicFrameChg>
      </pc:sldChg>
      <pc:sldChg chg="delSp modSp mod setBg modClrScheme chgLayout">
        <pc:chgData name="zeshan khan" userId="S::zeshan.khan@nu.edu.pk::860a7133-657c-43e7-a51a-16ddffe6fb40" providerId="AD" clId="Web-{DA884D4E-88B4-EF7B-4C96-D8E9C5DE4FCE}" dt="2023-08-20T14:22:09.564" v="161"/>
        <pc:sldMkLst>
          <pc:docMk/>
          <pc:sldMk cId="3355392007" sldId="507"/>
        </pc:sldMkLst>
        <pc:spChg chg="mod ord">
          <ac:chgData name="zeshan khan" userId="S::zeshan.khan@nu.edu.pk::860a7133-657c-43e7-a51a-16ddffe6fb40" providerId="AD" clId="Web-{DA884D4E-88B4-EF7B-4C96-D8E9C5DE4FCE}" dt="2023-08-20T14:22:09.564" v="161"/>
          <ac:spMkLst>
            <pc:docMk/>
            <pc:sldMk cId="3355392007" sldId="507"/>
            <ac:spMk id="63491" creationId="{00000000-0000-0000-0000-000000000000}"/>
          </ac:spMkLst>
        </pc:spChg>
        <pc:spChg chg="mod ord">
          <ac:chgData name="zeshan khan" userId="S::zeshan.khan@nu.edu.pk::860a7133-657c-43e7-a51a-16ddffe6fb40" providerId="AD" clId="Web-{DA884D4E-88B4-EF7B-4C96-D8E9C5DE4FCE}" dt="2023-08-20T14:22:09.564" v="161"/>
          <ac:spMkLst>
            <pc:docMk/>
            <pc:sldMk cId="3355392007" sldId="507"/>
            <ac:spMk id="63492" creationId="{00000000-0000-0000-0000-000000000000}"/>
          </ac:spMkLst>
        </pc:spChg>
        <pc:grpChg chg="del">
          <ac:chgData name="zeshan khan" userId="S::zeshan.khan@nu.edu.pk::860a7133-657c-43e7-a51a-16ddffe6fb40" providerId="AD" clId="Web-{DA884D4E-88B4-EF7B-4C96-D8E9C5DE4FCE}" dt="2023-08-20T14:21:27.390" v="152"/>
          <ac:grpSpMkLst>
            <pc:docMk/>
            <pc:sldMk cId="3355392007" sldId="507"/>
            <ac:grpSpMk id="63496" creationId="{00000000-0000-0000-0000-000000000000}"/>
          </ac:grpSpMkLst>
        </pc:grpChg>
        <pc:picChg chg="mod">
          <ac:chgData name="zeshan khan" userId="S::zeshan.khan@nu.edu.pk::860a7133-657c-43e7-a51a-16ddffe6fb40" providerId="AD" clId="Web-{DA884D4E-88B4-EF7B-4C96-D8E9C5DE4FCE}" dt="2023-08-20T14:22:09.564" v="161"/>
          <ac:picMkLst>
            <pc:docMk/>
            <pc:sldMk cId="3355392007" sldId="507"/>
            <ac:picMk id="63493" creationId="{00000000-0000-0000-0000-000000000000}"/>
          </ac:picMkLst>
        </pc:picChg>
        <pc:picChg chg="mod">
          <ac:chgData name="zeshan khan" userId="S::zeshan.khan@nu.edu.pk::860a7133-657c-43e7-a51a-16ddffe6fb40" providerId="AD" clId="Web-{DA884D4E-88B4-EF7B-4C96-D8E9C5DE4FCE}" dt="2023-08-20T14:22:09.564" v="161"/>
          <ac:picMkLst>
            <pc:docMk/>
            <pc:sldMk cId="3355392007" sldId="507"/>
            <ac:picMk id="112644" creationId="{00000000-0000-0000-0000-000000000000}"/>
          </ac:picMkLst>
        </pc:picChg>
        <pc:picChg chg="mod">
          <ac:chgData name="zeshan khan" userId="S::zeshan.khan@nu.edu.pk::860a7133-657c-43e7-a51a-16ddffe6fb40" providerId="AD" clId="Web-{DA884D4E-88B4-EF7B-4C96-D8E9C5DE4FCE}" dt="2023-08-20T14:22:09.564" v="161"/>
          <ac:picMkLst>
            <pc:docMk/>
            <pc:sldMk cId="3355392007" sldId="507"/>
            <ac:picMk id="112647" creationId="{00000000-0000-0000-0000-000000000000}"/>
          </ac:picMkLst>
        </pc:picChg>
        <pc:picChg chg="del mod">
          <ac:chgData name="zeshan khan" userId="S::zeshan.khan@nu.edu.pk::860a7133-657c-43e7-a51a-16ddffe6fb40" providerId="AD" clId="Web-{DA884D4E-88B4-EF7B-4C96-D8E9C5DE4FCE}" dt="2023-08-20T14:22:01.329" v="160"/>
          <ac:picMkLst>
            <pc:docMk/>
            <pc:sldMk cId="3355392007" sldId="507"/>
            <ac:picMk id="112648" creationId="{00000000-0000-0000-0000-000000000000}"/>
          </ac:picMkLst>
        </pc:picChg>
      </pc:sldChg>
      <pc:sldChg chg="delSp modSp mod modClrScheme chgLayout">
        <pc:chgData name="zeshan khan" userId="S::zeshan.khan@nu.edu.pk::860a7133-657c-43e7-a51a-16ddffe6fb40" providerId="AD" clId="Web-{DA884D4E-88B4-EF7B-4C96-D8E9C5DE4FCE}" dt="2023-08-20T14:22:38.112" v="169" actId="1076"/>
        <pc:sldMkLst>
          <pc:docMk/>
          <pc:sldMk cId="444503740" sldId="508"/>
        </pc:sldMkLst>
        <pc:spChg chg="mod">
          <ac:chgData name="zeshan khan" userId="S::zeshan.khan@nu.edu.pk::860a7133-657c-43e7-a51a-16ddffe6fb40" providerId="AD" clId="Web-{DA884D4E-88B4-EF7B-4C96-D8E9C5DE4FCE}" dt="2023-08-20T14:22:28.752" v="167" actId="1076"/>
          <ac:spMkLst>
            <pc:docMk/>
            <pc:sldMk cId="444503740" sldId="508"/>
            <ac:spMk id="8" creationId="{00000000-0000-0000-0000-000000000000}"/>
          </ac:spMkLst>
        </pc:spChg>
        <pc:spChg chg="del">
          <ac:chgData name="zeshan khan" userId="S::zeshan.khan@nu.edu.pk::860a7133-657c-43e7-a51a-16ddffe6fb40" providerId="AD" clId="Web-{DA884D4E-88B4-EF7B-4C96-D8E9C5DE4FCE}" dt="2023-08-20T14:22:31.768" v="168"/>
          <ac:spMkLst>
            <pc:docMk/>
            <pc:sldMk cId="444503740" sldId="508"/>
            <ac:spMk id="75" creationId="{00000000-0000-0000-0000-000000000000}"/>
          </ac:spMkLst>
        </pc:spChg>
        <pc:spChg chg="mod">
          <ac:chgData name="zeshan khan" userId="S::zeshan.khan@nu.edu.pk::860a7133-657c-43e7-a51a-16ddffe6fb40" providerId="AD" clId="Web-{DA884D4E-88B4-EF7B-4C96-D8E9C5DE4FCE}" dt="2023-08-20T14:22:38.112" v="169" actId="1076"/>
          <ac:spMkLst>
            <pc:docMk/>
            <pc:sldMk cId="444503740" sldId="508"/>
            <ac:spMk id="119" creationId="{00000000-0000-0000-0000-000000000000}"/>
          </ac:spMkLst>
        </pc:spChg>
      </pc:sldChg>
      <pc:sldChg chg="addSp modSp mod setBg modClrScheme chgLayout">
        <pc:chgData name="zeshan khan" userId="S::zeshan.khan@nu.edu.pk::860a7133-657c-43e7-a51a-16ddffe6fb40" providerId="AD" clId="Web-{DA884D4E-88B4-EF7B-4C96-D8E9C5DE4FCE}" dt="2023-08-20T14:23:11.066" v="175"/>
        <pc:sldMkLst>
          <pc:docMk/>
          <pc:sldMk cId="1752628239" sldId="509"/>
        </pc:sldMkLst>
        <pc:spChg chg="mod ord">
          <ac:chgData name="zeshan khan" userId="S::zeshan.khan@nu.edu.pk::860a7133-657c-43e7-a51a-16ddffe6fb40" providerId="AD" clId="Web-{DA884D4E-88B4-EF7B-4C96-D8E9C5DE4FCE}" dt="2023-08-20T14:23:11.066" v="175"/>
          <ac:spMkLst>
            <pc:docMk/>
            <pc:sldMk cId="1752628239" sldId="509"/>
            <ac:spMk id="4" creationId="{00000000-0000-0000-0000-000000000000}"/>
          </ac:spMkLst>
        </pc:spChg>
        <pc:spChg chg="mod">
          <ac:chgData name="zeshan khan" userId="S::zeshan.khan@nu.edu.pk::860a7133-657c-43e7-a51a-16ddffe6fb40" providerId="AD" clId="Web-{DA884D4E-88B4-EF7B-4C96-D8E9C5DE4FCE}" dt="2023-08-20T14:23:11.066" v="175"/>
          <ac:spMkLst>
            <pc:docMk/>
            <pc:sldMk cId="1752628239" sldId="509"/>
            <ac:spMk id="5" creationId="{00000000-0000-0000-0000-000000000000}"/>
          </ac:spMkLst>
        </pc:spChg>
        <pc:spChg chg="add">
          <ac:chgData name="zeshan khan" userId="S::zeshan.khan@nu.edu.pk::860a7133-657c-43e7-a51a-16ddffe6fb40" providerId="AD" clId="Web-{DA884D4E-88B4-EF7B-4C96-D8E9C5DE4FCE}" dt="2023-08-20T14:23:11.066" v="175"/>
          <ac:spMkLst>
            <pc:docMk/>
            <pc:sldMk cId="1752628239" sldId="509"/>
            <ac:spMk id="38" creationId="{1996130F-9AB5-4DE9-8574-3AF891C5C172}"/>
          </ac:spMkLst>
        </pc:spChg>
        <pc:spChg chg="add">
          <ac:chgData name="zeshan khan" userId="S::zeshan.khan@nu.edu.pk::860a7133-657c-43e7-a51a-16ddffe6fb40" providerId="AD" clId="Web-{DA884D4E-88B4-EF7B-4C96-D8E9C5DE4FCE}" dt="2023-08-20T14:23:11.066" v="175"/>
          <ac:spMkLst>
            <pc:docMk/>
            <pc:sldMk cId="1752628239" sldId="509"/>
            <ac:spMk id="40" creationId="{7326F4E6-9131-42DA-97B2-0BA8D1E258AD}"/>
          </ac:spMkLst>
        </pc:spChg>
        <pc:spChg chg="add">
          <ac:chgData name="zeshan khan" userId="S::zeshan.khan@nu.edu.pk::860a7133-657c-43e7-a51a-16ddffe6fb40" providerId="AD" clId="Web-{DA884D4E-88B4-EF7B-4C96-D8E9C5DE4FCE}" dt="2023-08-20T14:23:11.066" v="175"/>
          <ac:spMkLst>
            <pc:docMk/>
            <pc:sldMk cId="1752628239" sldId="509"/>
            <ac:spMk id="42" creationId="{3F4C104D-5F30-4811-9376-566B26E4719A}"/>
          </ac:spMkLst>
        </pc:spChg>
        <pc:spChg chg="add">
          <ac:chgData name="zeshan khan" userId="S::zeshan.khan@nu.edu.pk::860a7133-657c-43e7-a51a-16ddffe6fb40" providerId="AD" clId="Web-{DA884D4E-88B4-EF7B-4C96-D8E9C5DE4FCE}" dt="2023-08-20T14:23:11.066" v="175"/>
          <ac:spMkLst>
            <pc:docMk/>
            <pc:sldMk cId="1752628239" sldId="509"/>
            <ac:spMk id="44" creationId="{0815E34B-5D02-4E01-A936-E8E1C0AB6F12}"/>
          </ac:spMkLst>
        </pc:spChg>
        <pc:spChg chg="add">
          <ac:chgData name="zeshan khan" userId="S::zeshan.khan@nu.edu.pk::860a7133-657c-43e7-a51a-16ddffe6fb40" providerId="AD" clId="Web-{DA884D4E-88B4-EF7B-4C96-D8E9C5DE4FCE}" dt="2023-08-20T14:23:11.066" v="175"/>
          <ac:spMkLst>
            <pc:docMk/>
            <pc:sldMk cId="1752628239" sldId="509"/>
            <ac:spMk id="46" creationId="{7DE3414B-B032-4710-A468-D3285E38C5FF}"/>
          </ac:spMkLst>
        </pc:spChg>
        <pc:grpChg chg="add">
          <ac:chgData name="zeshan khan" userId="S::zeshan.khan@nu.edu.pk::860a7133-657c-43e7-a51a-16ddffe6fb40" providerId="AD" clId="Web-{DA884D4E-88B4-EF7B-4C96-D8E9C5DE4FCE}" dt="2023-08-20T14:23:11.066" v="175"/>
          <ac:grpSpMkLst>
            <pc:docMk/>
            <pc:sldMk cId="1752628239" sldId="509"/>
            <ac:grpSpMk id="10" creationId="{166BF9EE-F7AC-4FA5-AC7E-001B3A642F75}"/>
          </ac:grpSpMkLst>
        </pc:grpChg>
        <pc:grpChg chg="add">
          <ac:chgData name="zeshan khan" userId="S::zeshan.khan@nu.edu.pk::860a7133-657c-43e7-a51a-16ddffe6fb40" providerId="AD" clId="Web-{DA884D4E-88B4-EF7B-4C96-D8E9C5DE4FCE}" dt="2023-08-20T14:23:11.066" v="175"/>
          <ac:grpSpMkLst>
            <pc:docMk/>
            <pc:sldMk cId="1752628239" sldId="509"/>
            <ac:grpSpMk id="24" creationId="{E312DBA5-56D8-42B2-BA94-28168C2A6703}"/>
          </ac:grpSpMkLst>
        </pc:grpChg>
        <pc:picChg chg="mod ord">
          <ac:chgData name="zeshan khan" userId="S::zeshan.khan@nu.edu.pk::860a7133-657c-43e7-a51a-16ddffe6fb40" providerId="AD" clId="Web-{DA884D4E-88B4-EF7B-4C96-D8E9C5DE4FCE}" dt="2023-08-20T14:23:11.066" v="175"/>
          <ac:picMkLst>
            <pc:docMk/>
            <pc:sldMk cId="1752628239" sldId="509"/>
            <ac:picMk id="3" creationId="{00000000-0000-0000-0000-000000000000}"/>
          </ac:picMkLst>
        </pc:picChg>
      </pc:sldChg>
      <pc:sldChg chg="addSp delSp modSp add mod replId setBg addAnim">
        <pc:chgData name="zeshan khan" userId="S::zeshan.khan@nu.edu.pk::860a7133-657c-43e7-a51a-16ddffe6fb40" providerId="AD" clId="Web-{DA884D4E-88B4-EF7B-4C96-D8E9C5DE4FCE}" dt="2023-08-20T14:12:39.071" v="59"/>
        <pc:sldMkLst>
          <pc:docMk/>
          <pc:sldMk cId="885671512" sldId="510"/>
        </pc:sldMkLst>
        <pc:spChg chg="mod">
          <ac:chgData name="zeshan khan" userId="S::zeshan.khan@nu.edu.pk::860a7133-657c-43e7-a51a-16ddffe6fb40" providerId="AD" clId="Web-{DA884D4E-88B4-EF7B-4C96-D8E9C5DE4FCE}" dt="2023-08-20T14:12:39.071" v="58"/>
          <ac:spMkLst>
            <pc:docMk/>
            <pc:sldMk cId="885671512" sldId="510"/>
            <ac:spMk id="31746" creationId="{00000000-0000-0000-0000-000000000000}"/>
          </ac:spMkLst>
        </pc:spChg>
        <pc:spChg chg="del topLvl">
          <ac:chgData name="zeshan khan" userId="S::zeshan.khan@nu.edu.pk::860a7133-657c-43e7-a51a-16ddffe6fb40" providerId="AD" clId="Web-{DA884D4E-88B4-EF7B-4C96-D8E9C5DE4FCE}" dt="2023-08-20T14:12:34.461" v="56"/>
          <ac:spMkLst>
            <pc:docMk/>
            <pc:sldMk cId="885671512" sldId="510"/>
            <ac:spMk id="31753" creationId="{00000000-0000-0000-0000-000000000000}"/>
          </ac:spMkLst>
        </pc:spChg>
        <pc:spChg chg="del">
          <ac:chgData name="zeshan khan" userId="S::zeshan.khan@nu.edu.pk::860a7133-657c-43e7-a51a-16ddffe6fb40" providerId="AD" clId="Web-{DA884D4E-88B4-EF7B-4C96-D8E9C5DE4FCE}" dt="2023-08-20T14:11:55.491" v="49"/>
          <ac:spMkLst>
            <pc:docMk/>
            <pc:sldMk cId="885671512" sldId="510"/>
            <ac:spMk id="31754" creationId="{00000000-0000-0000-0000-000000000000}"/>
          </ac:spMkLst>
        </pc:spChg>
        <pc:spChg chg="add">
          <ac:chgData name="zeshan khan" userId="S::zeshan.khan@nu.edu.pk::860a7133-657c-43e7-a51a-16ddffe6fb40" providerId="AD" clId="Web-{DA884D4E-88B4-EF7B-4C96-D8E9C5DE4FCE}" dt="2023-08-20T14:12:39.071" v="58"/>
          <ac:spMkLst>
            <pc:docMk/>
            <pc:sldMk cId="885671512" sldId="510"/>
            <ac:spMk id="31779" creationId="{DE91395A-2D18-4AF6-A0AC-AAA7189FED11}"/>
          </ac:spMkLst>
        </pc:spChg>
        <pc:spChg chg="add">
          <ac:chgData name="zeshan khan" userId="S::zeshan.khan@nu.edu.pk::860a7133-657c-43e7-a51a-16ddffe6fb40" providerId="AD" clId="Web-{DA884D4E-88B4-EF7B-4C96-D8E9C5DE4FCE}" dt="2023-08-20T14:12:39.071" v="58"/>
          <ac:spMkLst>
            <pc:docMk/>
            <pc:sldMk cId="885671512" sldId="510"/>
            <ac:spMk id="31781" creationId="{7BD08880-457D-4C62-A3B5-6A9B0878C7E9}"/>
          </ac:spMkLst>
        </pc:spChg>
        <pc:grpChg chg="add del mod">
          <ac:chgData name="zeshan khan" userId="S::zeshan.khan@nu.edu.pk::860a7133-657c-43e7-a51a-16ddffe6fb40" providerId="AD" clId="Web-{DA884D4E-88B4-EF7B-4C96-D8E9C5DE4FCE}" dt="2023-08-20T14:12:32.711" v="55"/>
          <ac:grpSpMkLst>
            <pc:docMk/>
            <pc:sldMk cId="885671512" sldId="510"/>
            <ac:grpSpMk id="31747" creationId="{00000000-0000-0000-0000-000000000000}"/>
          </ac:grpSpMkLst>
        </pc:grpChg>
        <pc:grpChg chg="add">
          <ac:chgData name="zeshan khan" userId="S::zeshan.khan@nu.edu.pk::860a7133-657c-43e7-a51a-16ddffe6fb40" providerId="AD" clId="Web-{DA884D4E-88B4-EF7B-4C96-D8E9C5DE4FCE}" dt="2023-08-20T14:12:39.071" v="58"/>
          <ac:grpSpMkLst>
            <pc:docMk/>
            <pc:sldMk cId="885671512" sldId="510"/>
            <ac:grpSpMk id="31751" creationId="{7398C59F-5A18-487B-91D6-B955AACF2E50}"/>
          </ac:grpSpMkLst>
        </pc:grpChg>
        <pc:grpChg chg="add">
          <ac:chgData name="zeshan khan" userId="S::zeshan.khan@nu.edu.pk::860a7133-657c-43e7-a51a-16ddffe6fb40" providerId="AD" clId="Web-{DA884D4E-88B4-EF7B-4C96-D8E9C5DE4FCE}" dt="2023-08-20T14:12:39.071" v="58"/>
          <ac:grpSpMkLst>
            <pc:docMk/>
            <pc:sldMk cId="885671512" sldId="510"/>
            <ac:grpSpMk id="31765" creationId="{520234FB-542E-4550-9C2F-1B56FD41A1CA}"/>
          </ac:grpSpMkLst>
        </pc:grpChg>
        <pc:picChg chg="add mod">
          <ac:chgData name="zeshan khan" userId="S::zeshan.khan@nu.edu.pk::860a7133-657c-43e7-a51a-16ddffe6fb40" providerId="AD" clId="Web-{DA884D4E-88B4-EF7B-4C96-D8E9C5DE4FCE}" dt="2023-08-20T14:12:39.071" v="58"/>
          <ac:picMkLst>
            <pc:docMk/>
            <pc:sldMk cId="885671512" sldId="510"/>
            <ac:picMk id="2" creationId="{557A3FF7-B977-1401-0068-205EAEFBED35}"/>
          </ac:picMkLst>
        </pc:picChg>
        <pc:picChg chg="del">
          <ac:chgData name="zeshan khan" userId="S::zeshan.khan@nu.edu.pk::860a7133-657c-43e7-a51a-16ddffe6fb40" providerId="AD" clId="Web-{DA884D4E-88B4-EF7B-4C96-D8E9C5DE4FCE}" dt="2023-08-20T14:11:49.147" v="48"/>
          <ac:picMkLst>
            <pc:docMk/>
            <pc:sldMk cId="885671512" sldId="510"/>
            <ac:picMk id="31748" creationId="{00000000-0000-0000-0000-000000000000}"/>
          </ac:picMkLst>
        </pc:picChg>
        <pc:picChg chg="del topLvl">
          <ac:chgData name="zeshan khan" userId="S::zeshan.khan@nu.edu.pk::860a7133-657c-43e7-a51a-16ddffe6fb40" providerId="AD" clId="Web-{DA884D4E-88B4-EF7B-4C96-D8E9C5DE4FCE}" dt="2023-08-20T14:12:32.711" v="55"/>
          <ac:picMkLst>
            <pc:docMk/>
            <pc:sldMk cId="885671512" sldId="510"/>
            <ac:picMk id="31752" creationId="{00000000-0000-0000-0000-000000000000}"/>
          </ac:picMkLst>
        </pc:picChg>
      </pc:sldChg>
      <pc:sldMasterChg chg="del delSldLayout">
        <pc:chgData name="zeshan khan" userId="S::zeshan.khan@nu.edu.pk::860a7133-657c-43e7-a51a-16ddffe6fb40" providerId="AD" clId="Web-{DA884D4E-88B4-EF7B-4C96-D8E9C5DE4FCE}" dt="2023-08-20T14:08:18.467" v="0"/>
        <pc:sldMasterMkLst>
          <pc:docMk/>
          <pc:sldMasterMk cId="0" sldId="2147483651"/>
        </pc:sldMasterMkLst>
        <pc:sldLayoutChg chg="del">
          <pc:chgData name="zeshan khan" userId="S::zeshan.khan@nu.edu.pk::860a7133-657c-43e7-a51a-16ddffe6fb40" providerId="AD" clId="Web-{DA884D4E-88B4-EF7B-4C96-D8E9C5DE4FCE}" dt="2023-08-20T14:08:18.467" v="0"/>
          <pc:sldLayoutMkLst>
            <pc:docMk/>
            <pc:sldMasterMk cId="0" sldId="2147483651"/>
            <pc:sldLayoutMk cId="2898472859" sldId="2147483700"/>
          </pc:sldLayoutMkLst>
        </pc:sldLayoutChg>
        <pc:sldLayoutChg chg="del">
          <pc:chgData name="zeshan khan" userId="S::zeshan.khan@nu.edu.pk::860a7133-657c-43e7-a51a-16ddffe6fb40" providerId="AD" clId="Web-{DA884D4E-88B4-EF7B-4C96-D8E9C5DE4FCE}" dt="2023-08-20T14:08:18.467" v="0"/>
          <pc:sldLayoutMkLst>
            <pc:docMk/>
            <pc:sldMasterMk cId="0" sldId="2147483651"/>
            <pc:sldLayoutMk cId="3007363228" sldId="2147483701"/>
          </pc:sldLayoutMkLst>
        </pc:sldLayoutChg>
        <pc:sldLayoutChg chg="del">
          <pc:chgData name="zeshan khan" userId="S::zeshan.khan@nu.edu.pk::860a7133-657c-43e7-a51a-16ddffe6fb40" providerId="AD" clId="Web-{DA884D4E-88B4-EF7B-4C96-D8E9C5DE4FCE}" dt="2023-08-20T14:08:18.467" v="0"/>
          <pc:sldLayoutMkLst>
            <pc:docMk/>
            <pc:sldMasterMk cId="0" sldId="2147483651"/>
            <pc:sldLayoutMk cId="736858399" sldId="2147483702"/>
          </pc:sldLayoutMkLst>
        </pc:sldLayoutChg>
        <pc:sldLayoutChg chg="del">
          <pc:chgData name="zeshan khan" userId="S::zeshan.khan@nu.edu.pk::860a7133-657c-43e7-a51a-16ddffe6fb40" providerId="AD" clId="Web-{DA884D4E-88B4-EF7B-4C96-D8E9C5DE4FCE}" dt="2023-08-20T14:08:18.467" v="0"/>
          <pc:sldLayoutMkLst>
            <pc:docMk/>
            <pc:sldMasterMk cId="0" sldId="2147483651"/>
            <pc:sldLayoutMk cId="240851265" sldId="2147483703"/>
          </pc:sldLayoutMkLst>
        </pc:sldLayoutChg>
        <pc:sldLayoutChg chg="del">
          <pc:chgData name="zeshan khan" userId="S::zeshan.khan@nu.edu.pk::860a7133-657c-43e7-a51a-16ddffe6fb40" providerId="AD" clId="Web-{DA884D4E-88B4-EF7B-4C96-D8E9C5DE4FCE}" dt="2023-08-20T14:08:18.467" v="0"/>
          <pc:sldLayoutMkLst>
            <pc:docMk/>
            <pc:sldMasterMk cId="0" sldId="2147483651"/>
            <pc:sldLayoutMk cId="2748482878" sldId="2147483704"/>
          </pc:sldLayoutMkLst>
        </pc:sldLayoutChg>
        <pc:sldLayoutChg chg="del">
          <pc:chgData name="zeshan khan" userId="S::zeshan.khan@nu.edu.pk::860a7133-657c-43e7-a51a-16ddffe6fb40" providerId="AD" clId="Web-{DA884D4E-88B4-EF7B-4C96-D8E9C5DE4FCE}" dt="2023-08-20T14:08:18.467" v="0"/>
          <pc:sldLayoutMkLst>
            <pc:docMk/>
            <pc:sldMasterMk cId="0" sldId="2147483651"/>
            <pc:sldLayoutMk cId="2818375346" sldId="2147483705"/>
          </pc:sldLayoutMkLst>
        </pc:sldLayoutChg>
        <pc:sldLayoutChg chg="del">
          <pc:chgData name="zeshan khan" userId="S::zeshan.khan@nu.edu.pk::860a7133-657c-43e7-a51a-16ddffe6fb40" providerId="AD" clId="Web-{DA884D4E-88B4-EF7B-4C96-D8E9C5DE4FCE}" dt="2023-08-20T14:08:18.467" v="0"/>
          <pc:sldLayoutMkLst>
            <pc:docMk/>
            <pc:sldMasterMk cId="0" sldId="2147483651"/>
            <pc:sldLayoutMk cId="2701026642" sldId="2147483706"/>
          </pc:sldLayoutMkLst>
        </pc:sldLayoutChg>
        <pc:sldLayoutChg chg="del">
          <pc:chgData name="zeshan khan" userId="S::zeshan.khan@nu.edu.pk::860a7133-657c-43e7-a51a-16ddffe6fb40" providerId="AD" clId="Web-{DA884D4E-88B4-EF7B-4C96-D8E9C5DE4FCE}" dt="2023-08-20T14:08:18.467" v="0"/>
          <pc:sldLayoutMkLst>
            <pc:docMk/>
            <pc:sldMasterMk cId="0" sldId="2147483651"/>
            <pc:sldLayoutMk cId="137548558" sldId="2147483707"/>
          </pc:sldLayoutMkLst>
        </pc:sldLayoutChg>
        <pc:sldLayoutChg chg="del">
          <pc:chgData name="zeshan khan" userId="S::zeshan.khan@nu.edu.pk::860a7133-657c-43e7-a51a-16ddffe6fb40" providerId="AD" clId="Web-{DA884D4E-88B4-EF7B-4C96-D8E9C5DE4FCE}" dt="2023-08-20T14:08:18.467" v="0"/>
          <pc:sldLayoutMkLst>
            <pc:docMk/>
            <pc:sldMasterMk cId="0" sldId="2147483651"/>
            <pc:sldLayoutMk cId="1895047106" sldId="2147483708"/>
          </pc:sldLayoutMkLst>
        </pc:sldLayoutChg>
        <pc:sldLayoutChg chg="del">
          <pc:chgData name="zeshan khan" userId="S::zeshan.khan@nu.edu.pk::860a7133-657c-43e7-a51a-16ddffe6fb40" providerId="AD" clId="Web-{DA884D4E-88B4-EF7B-4C96-D8E9C5DE4FCE}" dt="2023-08-20T14:08:18.467" v="0"/>
          <pc:sldLayoutMkLst>
            <pc:docMk/>
            <pc:sldMasterMk cId="0" sldId="2147483651"/>
            <pc:sldLayoutMk cId="4159638175" sldId="2147483709"/>
          </pc:sldLayoutMkLst>
        </pc:sldLayoutChg>
        <pc:sldLayoutChg chg="del">
          <pc:chgData name="zeshan khan" userId="S::zeshan.khan@nu.edu.pk::860a7133-657c-43e7-a51a-16ddffe6fb40" providerId="AD" clId="Web-{DA884D4E-88B4-EF7B-4C96-D8E9C5DE4FCE}" dt="2023-08-20T14:08:18.467" v="0"/>
          <pc:sldLayoutMkLst>
            <pc:docMk/>
            <pc:sldMasterMk cId="0" sldId="2147483651"/>
            <pc:sldLayoutMk cId="2947714541" sldId="2147483710"/>
          </pc:sldLayoutMkLst>
        </pc:sldLayoutChg>
      </pc:sldMasterChg>
      <pc:sldMasterChg chg="del delSldLayout">
        <pc:chgData name="zeshan khan" userId="S::zeshan.khan@nu.edu.pk::860a7133-657c-43e7-a51a-16ddffe6fb40" providerId="AD" clId="Web-{DA884D4E-88B4-EF7B-4C96-D8E9C5DE4FCE}" dt="2023-08-20T14:08:18.467" v="0"/>
        <pc:sldMasterMkLst>
          <pc:docMk/>
          <pc:sldMasterMk cId="2531608802" sldId="2147483711"/>
        </pc:sldMasterMkLst>
        <pc:sldLayoutChg chg="del">
          <pc:chgData name="zeshan khan" userId="S::zeshan.khan@nu.edu.pk::860a7133-657c-43e7-a51a-16ddffe6fb40" providerId="AD" clId="Web-{DA884D4E-88B4-EF7B-4C96-D8E9C5DE4FCE}" dt="2023-08-20T14:08:18.467" v="0"/>
          <pc:sldLayoutMkLst>
            <pc:docMk/>
            <pc:sldMasterMk cId="2531608802" sldId="2147483711"/>
            <pc:sldLayoutMk cId="1741659759" sldId="2147483712"/>
          </pc:sldLayoutMkLst>
        </pc:sldLayoutChg>
        <pc:sldLayoutChg chg="del">
          <pc:chgData name="zeshan khan" userId="S::zeshan.khan@nu.edu.pk::860a7133-657c-43e7-a51a-16ddffe6fb40" providerId="AD" clId="Web-{DA884D4E-88B4-EF7B-4C96-D8E9C5DE4FCE}" dt="2023-08-20T14:08:18.467" v="0"/>
          <pc:sldLayoutMkLst>
            <pc:docMk/>
            <pc:sldMasterMk cId="2531608802" sldId="2147483711"/>
            <pc:sldLayoutMk cId="292372559" sldId="2147483713"/>
          </pc:sldLayoutMkLst>
        </pc:sldLayoutChg>
        <pc:sldLayoutChg chg="del">
          <pc:chgData name="zeshan khan" userId="S::zeshan.khan@nu.edu.pk::860a7133-657c-43e7-a51a-16ddffe6fb40" providerId="AD" clId="Web-{DA884D4E-88B4-EF7B-4C96-D8E9C5DE4FCE}" dt="2023-08-20T14:08:18.467" v="0"/>
          <pc:sldLayoutMkLst>
            <pc:docMk/>
            <pc:sldMasterMk cId="2531608802" sldId="2147483711"/>
            <pc:sldLayoutMk cId="2361291721" sldId="2147483714"/>
          </pc:sldLayoutMkLst>
        </pc:sldLayoutChg>
        <pc:sldLayoutChg chg="del">
          <pc:chgData name="zeshan khan" userId="S::zeshan.khan@nu.edu.pk::860a7133-657c-43e7-a51a-16ddffe6fb40" providerId="AD" clId="Web-{DA884D4E-88B4-EF7B-4C96-D8E9C5DE4FCE}" dt="2023-08-20T14:08:18.467" v="0"/>
          <pc:sldLayoutMkLst>
            <pc:docMk/>
            <pc:sldMasterMk cId="2531608802" sldId="2147483711"/>
            <pc:sldLayoutMk cId="3076342702" sldId="2147483715"/>
          </pc:sldLayoutMkLst>
        </pc:sldLayoutChg>
        <pc:sldLayoutChg chg="del">
          <pc:chgData name="zeshan khan" userId="S::zeshan.khan@nu.edu.pk::860a7133-657c-43e7-a51a-16ddffe6fb40" providerId="AD" clId="Web-{DA884D4E-88B4-EF7B-4C96-D8E9C5DE4FCE}" dt="2023-08-20T14:08:18.467" v="0"/>
          <pc:sldLayoutMkLst>
            <pc:docMk/>
            <pc:sldMasterMk cId="2531608802" sldId="2147483711"/>
            <pc:sldLayoutMk cId="2490210203" sldId="2147483716"/>
          </pc:sldLayoutMkLst>
        </pc:sldLayoutChg>
      </pc:sldMasterChg>
      <pc:sldMasterChg chg="del delSldLayout">
        <pc:chgData name="zeshan khan" userId="S::zeshan.khan@nu.edu.pk::860a7133-657c-43e7-a51a-16ddffe6fb40" providerId="AD" clId="Web-{DA884D4E-88B4-EF7B-4C96-D8E9C5DE4FCE}" dt="2023-08-20T14:08:18.467" v="0"/>
        <pc:sldMasterMkLst>
          <pc:docMk/>
          <pc:sldMasterMk cId="1326022073" sldId="2147483717"/>
        </pc:sldMasterMkLst>
        <pc:sldLayoutChg chg="del">
          <pc:chgData name="zeshan khan" userId="S::zeshan.khan@nu.edu.pk::860a7133-657c-43e7-a51a-16ddffe6fb40" providerId="AD" clId="Web-{DA884D4E-88B4-EF7B-4C96-D8E9C5DE4FCE}" dt="2023-08-20T14:08:18.467" v="0"/>
          <pc:sldLayoutMkLst>
            <pc:docMk/>
            <pc:sldMasterMk cId="1326022073" sldId="2147483717"/>
            <pc:sldLayoutMk cId="2896826848" sldId="2147483718"/>
          </pc:sldLayoutMkLst>
        </pc:sldLayoutChg>
        <pc:sldLayoutChg chg="del">
          <pc:chgData name="zeshan khan" userId="S::zeshan.khan@nu.edu.pk::860a7133-657c-43e7-a51a-16ddffe6fb40" providerId="AD" clId="Web-{DA884D4E-88B4-EF7B-4C96-D8E9C5DE4FCE}" dt="2023-08-20T14:08:18.467" v="0"/>
          <pc:sldLayoutMkLst>
            <pc:docMk/>
            <pc:sldMasterMk cId="1326022073" sldId="2147483717"/>
            <pc:sldLayoutMk cId="68689779" sldId="2147483719"/>
          </pc:sldLayoutMkLst>
        </pc:sldLayoutChg>
        <pc:sldLayoutChg chg="del">
          <pc:chgData name="zeshan khan" userId="S::zeshan.khan@nu.edu.pk::860a7133-657c-43e7-a51a-16ddffe6fb40" providerId="AD" clId="Web-{DA884D4E-88B4-EF7B-4C96-D8E9C5DE4FCE}" dt="2023-08-20T14:08:18.467" v="0"/>
          <pc:sldLayoutMkLst>
            <pc:docMk/>
            <pc:sldMasterMk cId="1326022073" sldId="2147483717"/>
            <pc:sldLayoutMk cId="1109334938" sldId="2147483720"/>
          </pc:sldLayoutMkLst>
        </pc:sldLayoutChg>
        <pc:sldLayoutChg chg="del">
          <pc:chgData name="zeshan khan" userId="S::zeshan.khan@nu.edu.pk::860a7133-657c-43e7-a51a-16ddffe6fb40" providerId="AD" clId="Web-{DA884D4E-88B4-EF7B-4C96-D8E9C5DE4FCE}" dt="2023-08-20T14:08:18.467" v="0"/>
          <pc:sldLayoutMkLst>
            <pc:docMk/>
            <pc:sldMasterMk cId="1326022073" sldId="2147483717"/>
            <pc:sldLayoutMk cId="4244920616" sldId="2147483721"/>
          </pc:sldLayoutMkLst>
        </pc:sldLayoutChg>
        <pc:sldLayoutChg chg="del">
          <pc:chgData name="zeshan khan" userId="S::zeshan.khan@nu.edu.pk::860a7133-657c-43e7-a51a-16ddffe6fb40" providerId="AD" clId="Web-{DA884D4E-88B4-EF7B-4C96-D8E9C5DE4FCE}" dt="2023-08-20T14:08:18.467" v="0"/>
          <pc:sldLayoutMkLst>
            <pc:docMk/>
            <pc:sldMasterMk cId="1326022073" sldId="2147483717"/>
            <pc:sldLayoutMk cId="2510058390" sldId="2147483722"/>
          </pc:sldLayoutMkLst>
        </pc:sldLayoutChg>
        <pc:sldLayoutChg chg="del">
          <pc:chgData name="zeshan khan" userId="S::zeshan.khan@nu.edu.pk::860a7133-657c-43e7-a51a-16ddffe6fb40" providerId="AD" clId="Web-{DA884D4E-88B4-EF7B-4C96-D8E9C5DE4FCE}" dt="2023-08-20T14:08:18.467" v="0"/>
          <pc:sldLayoutMkLst>
            <pc:docMk/>
            <pc:sldMasterMk cId="1326022073" sldId="2147483717"/>
            <pc:sldLayoutMk cId="3353680732" sldId="2147483723"/>
          </pc:sldLayoutMkLst>
        </pc:sldLayoutChg>
        <pc:sldLayoutChg chg="del">
          <pc:chgData name="zeshan khan" userId="S::zeshan.khan@nu.edu.pk::860a7133-657c-43e7-a51a-16ddffe6fb40" providerId="AD" clId="Web-{DA884D4E-88B4-EF7B-4C96-D8E9C5DE4FCE}" dt="2023-08-20T14:08:18.467" v="0"/>
          <pc:sldLayoutMkLst>
            <pc:docMk/>
            <pc:sldMasterMk cId="1326022073" sldId="2147483717"/>
            <pc:sldLayoutMk cId="1774365637" sldId="2147483724"/>
          </pc:sldLayoutMkLst>
        </pc:sldLayoutChg>
        <pc:sldLayoutChg chg="del">
          <pc:chgData name="zeshan khan" userId="S::zeshan.khan@nu.edu.pk::860a7133-657c-43e7-a51a-16ddffe6fb40" providerId="AD" clId="Web-{DA884D4E-88B4-EF7B-4C96-D8E9C5DE4FCE}" dt="2023-08-20T14:08:18.467" v="0"/>
          <pc:sldLayoutMkLst>
            <pc:docMk/>
            <pc:sldMasterMk cId="1326022073" sldId="2147483717"/>
            <pc:sldLayoutMk cId="691798859" sldId="2147483725"/>
          </pc:sldLayoutMkLst>
        </pc:sldLayoutChg>
        <pc:sldLayoutChg chg="del">
          <pc:chgData name="zeshan khan" userId="S::zeshan.khan@nu.edu.pk::860a7133-657c-43e7-a51a-16ddffe6fb40" providerId="AD" clId="Web-{DA884D4E-88B4-EF7B-4C96-D8E9C5DE4FCE}" dt="2023-08-20T14:08:18.467" v="0"/>
          <pc:sldLayoutMkLst>
            <pc:docMk/>
            <pc:sldMasterMk cId="1326022073" sldId="2147483717"/>
            <pc:sldLayoutMk cId="4014978862" sldId="2147483726"/>
          </pc:sldLayoutMkLst>
        </pc:sldLayoutChg>
        <pc:sldLayoutChg chg="del">
          <pc:chgData name="zeshan khan" userId="S::zeshan.khan@nu.edu.pk::860a7133-657c-43e7-a51a-16ddffe6fb40" providerId="AD" clId="Web-{DA884D4E-88B4-EF7B-4C96-D8E9C5DE4FCE}" dt="2023-08-20T14:08:18.467" v="0"/>
          <pc:sldLayoutMkLst>
            <pc:docMk/>
            <pc:sldMasterMk cId="1326022073" sldId="2147483717"/>
            <pc:sldLayoutMk cId="2138974115" sldId="2147483727"/>
          </pc:sldLayoutMkLst>
        </pc:sldLayoutChg>
        <pc:sldLayoutChg chg="del">
          <pc:chgData name="zeshan khan" userId="S::zeshan.khan@nu.edu.pk::860a7133-657c-43e7-a51a-16ddffe6fb40" providerId="AD" clId="Web-{DA884D4E-88B4-EF7B-4C96-D8E9C5DE4FCE}" dt="2023-08-20T14:08:18.467" v="0"/>
          <pc:sldLayoutMkLst>
            <pc:docMk/>
            <pc:sldMasterMk cId="1326022073" sldId="2147483717"/>
            <pc:sldLayoutMk cId="1028973298" sldId="2147483728"/>
          </pc:sldLayoutMkLst>
        </pc:sldLayoutChg>
      </pc:sldMasterChg>
      <pc:sldMasterChg chg="del delSldLayout">
        <pc:chgData name="zeshan khan" userId="S::zeshan.khan@nu.edu.pk::860a7133-657c-43e7-a51a-16ddffe6fb40" providerId="AD" clId="Web-{DA884D4E-88B4-EF7B-4C96-D8E9C5DE4FCE}" dt="2023-08-20T14:08:18.467" v="0"/>
        <pc:sldMasterMkLst>
          <pc:docMk/>
          <pc:sldMasterMk cId="463174101" sldId="2147483729"/>
        </pc:sldMasterMkLst>
        <pc:sldLayoutChg chg="del">
          <pc:chgData name="zeshan khan" userId="S::zeshan.khan@nu.edu.pk::860a7133-657c-43e7-a51a-16ddffe6fb40" providerId="AD" clId="Web-{DA884D4E-88B4-EF7B-4C96-D8E9C5DE4FCE}" dt="2023-08-20T14:08:18.467" v="0"/>
          <pc:sldLayoutMkLst>
            <pc:docMk/>
            <pc:sldMasterMk cId="463174101" sldId="2147483729"/>
            <pc:sldLayoutMk cId="3132415422" sldId="2147483730"/>
          </pc:sldLayoutMkLst>
        </pc:sldLayoutChg>
        <pc:sldLayoutChg chg="del">
          <pc:chgData name="zeshan khan" userId="S::zeshan.khan@nu.edu.pk::860a7133-657c-43e7-a51a-16ddffe6fb40" providerId="AD" clId="Web-{DA884D4E-88B4-EF7B-4C96-D8E9C5DE4FCE}" dt="2023-08-20T14:08:18.467" v="0"/>
          <pc:sldLayoutMkLst>
            <pc:docMk/>
            <pc:sldMasterMk cId="463174101" sldId="2147483729"/>
            <pc:sldLayoutMk cId="3768748335" sldId="2147483731"/>
          </pc:sldLayoutMkLst>
        </pc:sldLayoutChg>
        <pc:sldLayoutChg chg="del">
          <pc:chgData name="zeshan khan" userId="S::zeshan.khan@nu.edu.pk::860a7133-657c-43e7-a51a-16ddffe6fb40" providerId="AD" clId="Web-{DA884D4E-88B4-EF7B-4C96-D8E9C5DE4FCE}" dt="2023-08-20T14:08:18.467" v="0"/>
          <pc:sldLayoutMkLst>
            <pc:docMk/>
            <pc:sldMasterMk cId="463174101" sldId="2147483729"/>
            <pc:sldLayoutMk cId="1003243023" sldId="2147483732"/>
          </pc:sldLayoutMkLst>
        </pc:sldLayoutChg>
        <pc:sldLayoutChg chg="del">
          <pc:chgData name="zeshan khan" userId="S::zeshan.khan@nu.edu.pk::860a7133-657c-43e7-a51a-16ddffe6fb40" providerId="AD" clId="Web-{DA884D4E-88B4-EF7B-4C96-D8E9C5DE4FCE}" dt="2023-08-20T14:08:18.467" v="0"/>
          <pc:sldLayoutMkLst>
            <pc:docMk/>
            <pc:sldMasterMk cId="463174101" sldId="2147483729"/>
            <pc:sldLayoutMk cId="4085425200" sldId="2147483733"/>
          </pc:sldLayoutMkLst>
        </pc:sldLayoutChg>
        <pc:sldLayoutChg chg="del">
          <pc:chgData name="zeshan khan" userId="S::zeshan.khan@nu.edu.pk::860a7133-657c-43e7-a51a-16ddffe6fb40" providerId="AD" clId="Web-{DA884D4E-88B4-EF7B-4C96-D8E9C5DE4FCE}" dt="2023-08-20T14:08:18.467" v="0"/>
          <pc:sldLayoutMkLst>
            <pc:docMk/>
            <pc:sldMasterMk cId="463174101" sldId="2147483729"/>
            <pc:sldLayoutMk cId="4271070157" sldId="2147483734"/>
          </pc:sldLayoutMkLst>
        </pc:sldLayoutChg>
        <pc:sldLayoutChg chg="del">
          <pc:chgData name="zeshan khan" userId="S::zeshan.khan@nu.edu.pk::860a7133-657c-43e7-a51a-16ddffe6fb40" providerId="AD" clId="Web-{DA884D4E-88B4-EF7B-4C96-D8E9C5DE4FCE}" dt="2023-08-20T14:08:18.467" v="0"/>
          <pc:sldLayoutMkLst>
            <pc:docMk/>
            <pc:sldMasterMk cId="463174101" sldId="2147483729"/>
            <pc:sldLayoutMk cId="1390560897" sldId="2147483735"/>
          </pc:sldLayoutMkLst>
        </pc:sldLayoutChg>
        <pc:sldLayoutChg chg="del">
          <pc:chgData name="zeshan khan" userId="S::zeshan.khan@nu.edu.pk::860a7133-657c-43e7-a51a-16ddffe6fb40" providerId="AD" clId="Web-{DA884D4E-88B4-EF7B-4C96-D8E9C5DE4FCE}" dt="2023-08-20T14:08:18.467" v="0"/>
          <pc:sldLayoutMkLst>
            <pc:docMk/>
            <pc:sldMasterMk cId="463174101" sldId="2147483729"/>
            <pc:sldLayoutMk cId="1381498183" sldId="2147483736"/>
          </pc:sldLayoutMkLst>
        </pc:sldLayoutChg>
        <pc:sldLayoutChg chg="del">
          <pc:chgData name="zeshan khan" userId="S::zeshan.khan@nu.edu.pk::860a7133-657c-43e7-a51a-16ddffe6fb40" providerId="AD" clId="Web-{DA884D4E-88B4-EF7B-4C96-D8E9C5DE4FCE}" dt="2023-08-20T14:08:18.467" v="0"/>
          <pc:sldLayoutMkLst>
            <pc:docMk/>
            <pc:sldMasterMk cId="463174101" sldId="2147483729"/>
            <pc:sldLayoutMk cId="387629211" sldId="2147483737"/>
          </pc:sldLayoutMkLst>
        </pc:sldLayoutChg>
        <pc:sldLayoutChg chg="del">
          <pc:chgData name="zeshan khan" userId="S::zeshan.khan@nu.edu.pk::860a7133-657c-43e7-a51a-16ddffe6fb40" providerId="AD" clId="Web-{DA884D4E-88B4-EF7B-4C96-D8E9C5DE4FCE}" dt="2023-08-20T14:08:18.467" v="0"/>
          <pc:sldLayoutMkLst>
            <pc:docMk/>
            <pc:sldMasterMk cId="463174101" sldId="2147483729"/>
            <pc:sldLayoutMk cId="1553186920" sldId="2147483738"/>
          </pc:sldLayoutMkLst>
        </pc:sldLayoutChg>
        <pc:sldLayoutChg chg="del">
          <pc:chgData name="zeshan khan" userId="S::zeshan.khan@nu.edu.pk::860a7133-657c-43e7-a51a-16ddffe6fb40" providerId="AD" clId="Web-{DA884D4E-88B4-EF7B-4C96-D8E9C5DE4FCE}" dt="2023-08-20T14:08:18.467" v="0"/>
          <pc:sldLayoutMkLst>
            <pc:docMk/>
            <pc:sldMasterMk cId="463174101" sldId="2147483729"/>
            <pc:sldLayoutMk cId="4113958231" sldId="2147483739"/>
          </pc:sldLayoutMkLst>
        </pc:sldLayoutChg>
        <pc:sldLayoutChg chg="del">
          <pc:chgData name="zeshan khan" userId="S::zeshan.khan@nu.edu.pk::860a7133-657c-43e7-a51a-16ddffe6fb40" providerId="AD" clId="Web-{DA884D4E-88B4-EF7B-4C96-D8E9C5DE4FCE}" dt="2023-08-20T14:08:18.467" v="0"/>
          <pc:sldLayoutMkLst>
            <pc:docMk/>
            <pc:sldMasterMk cId="463174101" sldId="2147483729"/>
            <pc:sldLayoutMk cId="2335015022" sldId="2147483740"/>
          </pc:sldLayoutMkLst>
        </pc:sldLayoutChg>
      </pc:sldMasterChg>
      <pc:sldMasterChg chg="del delSldLayout">
        <pc:chgData name="zeshan khan" userId="S::zeshan.khan@nu.edu.pk::860a7133-657c-43e7-a51a-16ddffe6fb40" providerId="AD" clId="Web-{DA884D4E-88B4-EF7B-4C96-D8E9C5DE4FCE}" dt="2023-08-20T14:08:18.467" v="0"/>
        <pc:sldMasterMkLst>
          <pc:docMk/>
          <pc:sldMasterMk cId="1507518138" sldId="2147483741"/>
        </pc:sldMasterMkLst>
        <pc:sldLayoutChg chg="del">
          <pc:chgData name="zeshan khan" userId="S::zeshan.khan@nu.edu.pk::860a7133-657c-43e7-a51a-16ddffe6fb40" providerId="AD" clId="Web-{DA884D4E-88B4-EF7B-4C96-D8E9C5DE4FCE}" dt="2023-08-20T14:08:18.467" v="0"/>
          <pc:sldLayoutMkLst>
            <pc:docMk/>
            <pc:sldMasterMk cId="1507518138" sldId="2147483741"/>
            <pc:sldLayoutMk cId="1180445017" sldId="2147483742"/>
          </pc:sldLayoutMkLst>
        </pc:sldLayoutChg>
        <pc:sldLayoutChg chg="del">
          <pc:chgData name="zeshan khan" userId="S::zeshan.khan@nu.edu.pk::860a7133-657c-43e7-a51a-16ddffe6fb40" providerId="AD" clId="Web-{DA884D4E-88B4-EF7B-4C96-D8E9C5DE4FCE}" dt="2023-08-20T14:08:18.467" v="0"/>
          <pc:sldLayoutMkLst>
            <pc:docMk/>
            <pc:sldMasterMk cId="1507518138" sldId="2147483741"/>
            <pc:sldLayoutMk cId="3770540317" sldId="2147483743"/>
          </pc:sldLayoutMkLst>
        </pc:sldLayoutChg>
        <pc:sldLayoutChg chg="del">
          <pc:chgData name="zeshan khan" userId="S::zeshan.khan@nu.edu.pk::860a7133-657c-43e7-a51a-16ddffe6fb40" providerId="AD" clId="Web-{DA884D4E-88B4-EF7B-4C96-D8E9C5DE4FCE}" dt="2023-08-20T14:08:18.467" v="0"/>
          <pc:sldLayoutMkLst>
            <pc:docMk/>
            <pc:sldMasterMk cId="1507518138" sldId="2147483741"/>
            <pc:sldLayoutMk cId="486807336" sldId="2147483744"/>
          </pc:sldLayoutMkLst>
        </pc:sldLayoutChg>
        <pc:sldLayoutChg chg="del">
          <pc:chgData name="zeshan khan" userId="S::zeshan.khan@nu.edu.pk::860a7133-657c-43e7-a51a-16ddffe6fb40" providerId="AD" clId="Web-{DA884D4E-88B4-EF7B-4C96-D8E9C5DE4FCE}" dt="2023-08-20T14:08:18.467" v="0"/>
          <pc:sldLayoutMkLst>
            <pc:docMk/>
            <pc:sldMasterMk cId="1507518138" sldId="2147483741"/>
            <pc:sldLayoutMk cId="1391258574" sldId="2147483745"/>
          </pc:sldLayoutMkLst>
        </pc:sldLayoutChg>
        <pc:sldLayoutChg chg="del">
          <pc:chgData name="zeshan khan" userId="S::zeshan.khan@nu.edu.pk::860a7133-657c-43e7-a51a-16ddffe6fb40" providerId="AD" clId="Web-{DA884D4E-88B4-EF7B-4C96-D8E9C5DE4FCE}" dt="2023-08-20T14:08:18.467" v="0"/>
          <pc:sldLayoutMkLst>
            <pc:docMk/>
            <pc:sldMasterMk cId="1507518138" sldId="2147483741"/>
            <pc:sldLayoutMk cId="804944921" sldId="2147483746"/>
          </pc:sldLayoutMkLst>
        </pc:sldLayoutChg>
        <pc:sldLayoutChg chg="del">
          <pc:chgData name="zeshan khan" userId="S::zeshan.khan@nu.edu.pk::860a7133-657c-43e7-a51a-16ddffe6fb40" providerId="AD" clId="Web-{DA884D4E-88B4-EF7B-4C96-D8E9C5DE4FCE}" dt="2023-08-20T14:08:18.467" v="0"/>
          <pc:sldLayoutMkLst>
            <pc:docMk/>
            <pc:sldMasterMk cId="1507518138" sldId="2147483741"/>
            <pc:sldLayoutMk cId="400794683" sldId="2147483747"/>
          </pc:sldLayoutMkLst>
        </pc:sldLayoutChg>
        <pc:sldLayoutChg chg="del">
          <pc:chgData name="zeshan khan" userId="S::zeshan.khan@nu.edu.pk::860a7133-657c-43e7-a51a-16ddffe6fb40" providerId="AD" clId="Web-{DA884D4E-88B4-EF7B-4C96-D8E9C5DE4FCE}" dt="2023-08-20T14:08:18.467" v="0"/>
          <pc:sldLayoutMkLst>
            <pc:docMk/>
            <pc:sldMasterMk cId="1507518138" sldId="2147483741"/>
            <pc:sldLayoutMk cId="2187186470" sldId="2147483748"/>
          </pc:sldLayoutMkLst>
        </pc:sldLayoutChg>
        <pc:sldLayoutChg chg="del">
          <pc:chgData name="zeshan khan" userId="S::zeshan.khan@nu.edu.pk::860a7133-657c-43e7-a51a-16ddffe6fb40" providerId="AD" clId="Web-{DA884D4E-88B4-EF7B-4C96-D8E9C5DE4FCE}" dt="2023-08-20T14:08:18.467" v="0"/>
          <pc:sldLayoutMkLst>
            <pc:docMk/>
            <pc:sldMasterMk cId="1507518138" sldId="2147483741"/>
            <pc:sldLayoutMk cId="1401425391" sldId="2147483749"/>
          </pc:sldLayoutMkLst>
        </pc:sldLayoutChg>
        <pc:sldLayoutChg chg="del">
          <pc:chgData name="zeshan khan" userId="S::zeshan.khan@nu.edu.pk::860a7133-657c-43e7-a51a-16ddffe6fb40" providerId="AD" clId="Web-{DA884D4E-88B4-EF7B-4C96-D8E9C5DE4FCE}" dt="2023-08-20T14:08:18.467" v="0"/>
          <pc:sldLayoutMkLst>
            <pc:docMk/>
            <pc:sldMasterMk cId="1507518138" sldId="2147483741"/>
            <pc:sldLayoutMk cId="453336294" sldId="2147483750"/>
          </pc:sldLayoutMkLst>
        </pc:sldLayoutChg>
        <pc:sldLayoutChg chg="del">
          <pc:chgData name="zeshan khan" userId="S::zeshan.khan@nu.edu.pk::860a7133-657c-43e7-a51a-16ddffe6fb40" providerId="AD" clId="Web-{DA884D4E-88B4-EF7B-4C96-D8E9C5DE4FCE}" dt="2023-08-20T14:08:18.467" v="0"/>
          <pc:sldLayoutMkLst>
            <pc:docMk/>
            <pc:sldMasterMk cId="1507518138" sldId="2147483741"/>
            <pc:sldLayoutMk cId="2347293134" sldId="2147483751"/>
          </pc:sldLayoutMkLst>
        </pc:sldLayoutChg>
        <pc:sldLayoutChg chg="del">
          <pc:chgData name="zeshan khan" userId="S::zeshan.khan@nu.edu.pk::860a7133-657c-43e7-a51a-16ddffe6fb40" providerId="AD" clId="Web-{DA884D4E-88B4-EF7B-4C96-D8E9C5DE4FCE}" dt="2023-08-20T14:08:18.467" v="0"/>
          <pc:sldLayoutMkLst>
            <pc:docMk/>
            <pc:sldMasterMk cId="1507518138" sldId="2147483741"/>
            <pc:sldLayoutMk cId="3814080043" sldId="2147483752"/>
          </pc:sldLayoutMkLst>
        </pc:sldLayoutChg>
      </pc:sldMasterChg>
      <pc:sldMasterChg chg="add addSldLayout modSldLayout">
        <pc:chgData name="zeshan khan" userId="S::zeshan.khan@nu.edu.pk::860a7133-657c-43e7-a51a-16ddffe6fb40" providerId="AD" clId="Web-{DA884D4E-88B4-EF7B-4C96-D8E9C5DE4FCE}" dt="2023-08-20T14:08:18.467" v="0"/>
        <pc:sldMasterMkLst>
          <pc:docMk/>
          <pc:sldMasterMk cId="837702747" sldId="2147483753"/>
        </pc:sldMasterMkLst>
        <pc:sldLayoutChg chg="add mod replId">
          <pc:chgData name="zeshan khan" userId="S::zeshan.khan@nu.edu.pk::860a7133-657c-43e7-a51a-16ddffe6fb40" providerId="AD" clId="Web-{DA884D4E-88B4-EF7B-4C96-D8E9C5DE4FCE}" dt="2023-08-20T14:08:18.467" v="0"/>
          <pc:sldLayoutMkLst>
            <pc:docMk/>
            <pc:sldMasterMk cId="837702747" sldId="2147483753"/>
            <pc:sldLayoutMk cId="439162020" sldId="2147483754"/>
          </pc:sldLayoutMkLst>
        </pc:sldLayoutChg>
        <pc:sldLayoutChg chg="add mod replId">
          <pc:chgData name="zeshan khan" userId="S::zeshan.khan@nu.edu.pk::860a7133-657c-43e7-a51a-16ddffe6fb40" providerId="AD" clId="Web-{DA884D4E-88B4-EF7B-4C96-D8E9C5DE4FCE}" dt="2023-08-20T14:08:18.467" v="0"/>
          <pc:sldLayoutMkLst>
            <pc:docMk/>
            <pc:sldMasterMk cId="837702747" sldId="2147483753"/>
            <pc:sldLayoutMk cId="2430319929" sldId="2147483755"/>
          </pc:sldLayoutMkLst>
        </pc:sldLayoutChg>
        <pc:sldLayoutChg chg="add mod replId">
          <pc:chgData name="zeshan khan" userId="S::zeshan.khan@nu.edu.pk::860a7133-657c-43e7-a51a-16ddffe6fb40" providerId="AD" clId="Web-{DA884D4E-88B4-EF7B-4C96-D8E9C5DE4FCE}" dt="2023-08-20T14:08:18.467" v="0"/>
          <pc:sldLayoutMkLst>
            <pc:docMk/>
            <pc:sldMasterMk cId="837702747" sldId="2147483753"/>
            <pc:sldLayoutMk cId="4065729444" sldId="2147483756"/>
          </pc:sldLayoutMkLst>
        </pc:sldLayoutChg>
        <pc:sldLayoutChg chg="add mod replId">
          <pc:chgData name="zeshan khan" userId="S::zeshan.khan@nu.edu.pk::860a7133-657c-43e7-a51a-16ddffe6fb40" providerId="AD" clId="Web-{DA884D4E-88B4-EF7B-4C96-D8E9C5DE4FCE}" dt="2023-08-20T14:08:18.467" v="0"/>
          <pc:sldLayoutMkLst>
            <pc:docMk/>
            <pc:sldMasterMk cId="837702747" sldId="2147483753"/>
            <pc:sldLayoutMk cId="500835079" sldId="2147483757"/>
          </pc:sldLayoutMkLst>
        </pc:sldLayoutChg>
        <pc:sldLayoutChg chg="add mod replId">
          <pc:chgData name="zeshan khan" userId="S::zeshan.khan@nu.edu.pk::860a7133-657c-43e7-a51a-16ddffe6fb40" providerId="AD" clId="Web-{DA884D4E-88B4-EF7B-4C96-D8E9C5DE4FCE}" dt="2023-08-20T14:08:18.467" v="0"/>
          <pc:sldLayoutMkLst>
            <pc:docMk/>
            <pc:sldMasterMk cId="837702747" sldId="2147483753"/>
            <pc:sldLayoutMk cId="251691687" sldId="2147483758"/>
          </pc:sldLayoutMkLst>
        </pc:sldLayoutChg>
        <pc:sldLayoutChg chg="add mod replId">
          <pc:chgData name="zeshan khan" userId="S::zeshan.khan@nu.edu.pk::860a7133-657c-43e7-a51a-16ddffe6fb40" providerId="AD" clId="Web-{DA884D4E-88B4-EF7B-4C96-D8E9C5DE4FCE}" dt="2023-08-20T14:08:18.467" v="0"/>
          <pc:sldLayoutMkLst>
            <pc:docMk/>
            <pc:sldMasterMk cId="837702747" sldId="2147483753"/>
            <pc:sldLayoutMk cId="3715623294" sldId="2147483759"/>
          </pc:sldLayoutMkLst>
        </pc:sldLayoutChg>
        <pc:sldLayoutChg chg="add mod replId">
          <pc:chgData name="zeshan khan" userId="S::zeshan.khan@nu.edu.pk::860a7133-657c-43e7-a51a-16ddffe6fb40" providerId="AD" clId="Web-{DA884D4E-88B4-EF7B-4C96-D8E9C5DE4FCE}" dt="2023-08-20T14:08:18.467" v="0"/>
          <pc:sldLayoutMkLst>
            <pc:docMk/>
            <pc:sldMasterMk cId="837702747" sldId="2147483753"/>
            <pc:sldLayoutMk cId="3928670659" sldId="2147483760"/>
          </pc:sldLayoutMkLst>
        </pc:sldLayoutChg>
        <pc:sldLayoutChg chg="add mod replId">
          <pc:chgData name="zeshan khan" userId="S::zeshan.khan@nu.edu.pk::860a7133-657c-43e7-a51a-16ddffe6fb40" providerId="AD" clId="Web-{DA884D4E-88B4-EF7B-4C96-D8E9C5DE4FCE}" dt="2023-08-20T14:08:18.467" v="0"/>
          <pc:sldLayoutMkLst>
            <pc:docMk/>
            <pc:sldMasterMk cId="837702747" sldId="2147483753"/>
            <pc:sldLayoutMk cId="3324907904" sldId="2147483761"/>
          </pc:sldLayoutMkLst>
        </pc:sldLayoutChg>
        <pc:sldLayoutChg chg="add mod replId">
          <pc:chgData name="zeshan khan" userId="S::zeshan.khan@nu.edu.pk::860a7133-657c-43e7-a51a-16ddffe6fb40" providerId="AD" clId="Web-{DA884D4E-88B4-EF7B-4C96-D8E9C5DE4FCE}" dt="2023-08-20T14:08:18.467" v="0"/>
          <pc:sldLayoutMkLst>
            <pc:docMk/>
            <pc:sldMasterMk cId="837702747" sldId="2147483753"/>
            <pc:sldLayoutMk cId="709722974" sldId="2147483762"/>
          </pc:sldLayoutMkLst>
        </pc:sldLayoutChg>
        <pc:sldLayoutChg chg="add mod replId">
          <pc:chgData name="zeshan khan" userId="S::zeshan.khan@nu.edu.pk::860a7133-657c-43e7-a51a-16ddffe6fb40" providerId="AD" clId="Web-{DA884D4E-88B4-EF7B-4C96-D8E9C5DE4FCE}" dt="2023-08-20T14:08:18.467" v="0"/>
          <pc:sldLayoutMkLst>
            <pc:docMk/>
            <pc:sldMasterMk cId="837702747" sldId="2147483753"/>
            <pc:sldLayoutMk cId="3769023229" sldId="2147483763"/>
          </pc:sldLayoutMkLst>
        </pc:sldLayoutChg>
        <pc:sldLayoutChg chg="add mod replId">
          <pc:chgData name="zeshan khan" userId="S::zeshan.khan@nu.edu.pk::860a7133-657c-43e7-a51a-16ddffe6fb40" providerId="AD" clId="Web-{DA884D4E-88B4-EF7B-4C96-D8E9C5DE4FCE}" dt="2023-08-20T14:08:18.467" v="0"/>
          <pc:sldLayoutMkLst>
            <pc:docMk/>
            <pc:sldMasterMk cId="837702747" sldId="2147483753"/>
            <pc:sldLayoutMk cId="897834177" sldId="2147483764"/>
          </pc:sldLayoutMkLst>
        </pc:sldLayoutChg>
        <pc:sldLayoutChg chg="add mod replId">
          <pc:chgData name="zeshan khan" userId="S::zeshan.khan@nu.edu.pk::860a7133-657c-43e7-a51a-16ddffe6fb40" providerId="AD" clId="Web-{DA884D4E-88B4-EF7B-4C96-D8E9C5DE4FCE}" dt="2023-08-20T14:08:18.467" v="0"/>
          <pc:sldLayoutMkLst>
            <pc:docMk/>
            <pc:sldMasterMk cId="837702747" sldId="2147483753"/>
            <pc:sldLayoutMk cId="203219421" sldId="2147483765"/>
          </pc:sldLayoutMkLst>
        </pc:sldLayoutChg>
        <pc:sldLayoutChg chg="add mod replId">
          <pc:chgData name="zeshan khan" userId="S::zeshan.khan@nu.edu.pk::860a7133-657c-43e7-a51a-16ddffe6fb40" providerId="AD" clId="Web-{DA884D4E-88B4-EF7B-4C96-D8E9C5DE4FCE}" dt="2023-08-20T14:08:18.467" v="0"/>
          <pc:sldLayoutMkLst>
            <pc:docMk/>
            <pc:sldMasterMk cId="837702747" sldId="2147483753"/>
            <pc:sldLayoutMk cId="2188212210" sldId="2147483766"/>
          </pc:sldLayoutMkLst>
        </pc:sldLayoutChg>
        <pc:sldLayoutChg chg="add mod replId">
          <pc:chgData name="zeshan khan" userId="S::zeshan.khan@nu.edu.pk::860a7133-657c-43e7-a51a-16ddffe6fb40" providerId="AD" clId="Web-{DA884D4E-88B4-EF7B-4C96-D8E9C5DE4FCE}" dt="2023-08-20T14:08:18.467" v="0"/>
          <pc:sldLayoutMkLst>
            <pc:docMk/>
            <pc:sldMasterMk cId="837702747" sldId="2147483753"/>
            <pc:sldLayoutMk cId="792360815" sldId="2147483767"/>
          </pc:sldLayoutMkLst>
        </pc:sldLayoutChg>
        <pc:sldLayoutChg chg="add mod replId">
          <pc:chgData name="zeshan khan" userId="S::zeshan.khan@nu.edu.pk::860a7133-657c-43e7-a51a-16ddffe6fb40" providerId="AD" clId="Web-{DA884D4E-88B4-EF7B-4C96-D8E9C5DE4FCE}" dt="2023-08-20T14:08:18.467" v="0"/>
          <pc:sldLayoutMkLst>
            <pc:docMk/>
            <pc:sldMasterMk cId="837702747" sldId="2147483753"/>
            <pc:sldLayoutMk cId="2463732621" sldId="2147483768"/>
          </pc:sldLayoutMkLst>
        </pc:sldLayoutChg>
        <pc:sldLayoutChg chg="add mod replId">
          <pc:chgData name="zeshan khan" userId="S::zeshan.khan@nu.edu.pk::860a7133-657c-43e7-a51a-16ddffe6fb40" providerId="AD" clId="Web-{DA884D4E-88B4-EF7B-4C96-D8E9C5DE4FCE}" dt="2023-08-20T14:08:18.467" v="0"/>
          <pc:sldLayoutMkLst>
            <pc:docMk/>
            <pc:sldMasterMk cId="837702747" sldId="2147483753"/>
            <pc:sldLayoutMk cId="2982126341" sldId="2147483769"/>
          </pc:sldLayoutMkLst>
        </pc:sldLayoutChg>
      </pc:sldMasterChg>
    </pc:docChg>
  </pc:docChgLst>
  <pc:docChgLst>
    <pc:chgData name="zeshan khan" userId="S::zeshan.khan@nu.edu.pk::860a7133-657c-43e7-a51a-16ddffe6fb40" providerId="AD" clId="Web-{2BF791EF-FBC7-E1E1-106E-489610AC10FE}"/>
    <pc:docChg chg="modSld">
      <pc:chgData name="zeshan khan" userId="S::zeshan.khan@nu.edu.pk::860a7133-657c-43e7-a51a-16ddffe6fb40" providerId="AD" clId="Web-{2BF791EF-FBC7-E1E1-106E-489610AC10FE}" dt="2023-08-31T03:13:39.833" v="0"/>
      <pc:docMkLst>
        <pc:docMk/>
      </pc:docMkLst>
      <pc:sldChg chg="mod modShow">
        <pc:chgData name="zeshan khan" userId="S::zeshan.khan@nu.edu.pk::860a7133-657c-43e7-a51a-16ddffe6fb40" providerId="AD" clId="Web-{2BF791EF-FBC7-E1E1-106E-489610AC10FE}" dt="2023-08-31T03:13:39.833" v="0"/>
        <pc:sldMkLst>
          <pc:docMk/>
          <pc:sldMk cId="3880849887" sldId="450"/>
        </pc:sldMkLst>
      </pc:sldChg>
    </pc:docChg>
  </pc:docChgLst>
  <pc:docChgLst>
    <pc:chgData name="zeshan khan" userId="S::zeshan.khan@nu.edu.pk::860a7133-657c-43e7-a51a-16ddffe6fb40" providerId="AD" clId="Web-{44DE2E0C-852A-993D-13D6-96D75937C2EB}"/>
    <pc:docChg chg="delSld modSld">
      <pc:chgData name="zeshan khan" userId="S::zeshan.khan@nu.edu.pk::860a7133-657c-43e7-a51a-16ddffe6fb40" providerId="AD" clId="Web-{44DE2E0C-852A-993D-13D6-96D75937C2EB}" dt="2023-08-31T07:47:09.247" v="40"/>
      <pc:docMkLst>
        <pc:docMk/>
      </pc:docMkLst>
      <pc:sldChg chg="del">
        <pc:chgData name="zeshan khan" userId="S::zeshan.khan@nu.edu.pk::860a7133-657c-43e7-a51a-16ddffe6fb40" providerId="AD" clId="Web-{44DE2E0C-852A-993D-13D6-96D75937C2EB}" dt="2023-08-31T07:40:39.137" v="22"/>
        <pc:sldMkLst>
          <pc:docMk/>
          <pc:sldMk cId="0" sldId="286"/>
        </pc:sldMkLst>
      </pc:sldChg>
      <pc:sldChg chg="addSp modSp mod setBg">
        <pc:chgData name="zeshan khan" userId="S::zeshan.khan@nu.edu.pk::860a7133-657c-43e7-a51a-16ddffe6fb40" providerId="AD" clId="Web-{44DE2E0C-852A-993D-13D6-96D75937C2EB}" dt="2023-08-31T07:41:12.779" v="23"/>
        <pc:sldMkLst>
          <pc:docMk/>
          <pc:sldMk cId="1816922801" sldId="406"/>
        </pc:sldMkLst>
        <pc:spChg chg="mod">
          <ac:chgData name="zeshan khan" userId="S::zeshan.khan@nu.edu.pk::860a7133-657c-43e7-a51a-16ddffe6fb40" providerId="AD" clId="Web-{44DE2E0C-852A-993D-13D6-96D75937C2EB}" dt="2023-08-31T07:41:12.779" v="23"/>
          <ac:spMkLst>
            <pc:docMk/>
            <pc:sldMk cId="1816922801" sldId="406"/>
            <ac:spMk id="2" creationId="{00000000-0000-0000-0000-000000000000}"/>
          </ac:spMkLst>
        </pc:spChg>
        <pc:spChg chg="mod">
          <ac:chgData name="zeshan khan" userId="S::zeshan.khan@nu.edu.pk::860a7133-657c-43e7-a51a-16ddffe6fb40" providerId="AD" clId="Web-{44DE2E0C-852A-993D-13D6-96D75937C2EB}" dt="2023-08-31T07:41:12.779" v="23"/>
          <ac:spMkLst>
            <pc:docMk/>
            <pc:sldMk cId="1816922801" sldId="406"/>
            <ac:spMk id="29698" creationId="{00000000-0000-0000-0000-000000000000}"/>
          </ac:spMkLst>
        </pc:spChg>
        <pc:spChg chg="mod ord">
          <ac:chgData name="zeshan khan" userId="S::zeshan.khan@nu.edu.pk::860a7133-657c-43e7-a51a-16ddffe6fb40" providerId="AD" clId="Web-{44DE2E0C-852A-993D-13D6-96D75937C2EB}" dt="2023-08-31T07:41:12.779" v="23"/>
          <ac:spMkLst>
            <pc:docMk/>
            <pc:sldMk cId="1816922801" sldId="406"/>
            <ac:spMk id="29699" creationId="{00000000-0000-0000-0000-000000000000}"/>
          </ac:spMkLst>
        </pc:spChg>
        <pc:spChg chg="add">
          <ac:chgData name="zeshan khan" userId="S::zeshan.khan@nu.edu.pk::860a7133-657c-43e7-a51a-16ddffe6fb40" providerId="AD" clId="Web-{44DE2E0C-852A-993D-13D6-96D75937C2EB}" dt="2023-08-31T07:41:12.779" v="23"/>
          <ac:spMkLst>
            <pc:docMk/>
            <pc:sldMk cId="1816922801" sldId="406"/>
            <ac:spMk id="29733" creationId="{DE91395A-2D18-4AF6-A0AC-AAA7189FED11}"/>
          </ac:spMkLst>
        </pc:spChg>
        <pc:spChg chg="add">
          <ac:chgData name="zeshan khan" userId="S::zeshan.khan@nu.edu.pk::860a7133-657c-43e7-a51a-16ddffe6fb40" providerId="AD" clId="Web-{44DE2E0C-852A-993D-13D6-96D75937C2EB}" dt="2023-08-31T07:41:12.779" v="23"/>
          <ac:spMkLst>
            <pc:docMk/>
            <pc:sldMk cId="1816922801" sldId="406"/>
            <ac:spMk id="29735" creationId="{A57352BE-A213-4040-BE8E-D4A925AD9DF8}"/>
          </ac:spMkLst>
        </pc:spChg>
        <pc:spChg chg="add">
          <ac:chgData name="zeshan khan" userId="S::zeshan.khan@nu.edu.pk::860a7133-657c-43e7-a51a-16ddffe6fb40" providerId="AD" clId="Web-{44DE2E0C-852A-993D-13D6-96D75937C2EB}" dt="2023-08-31T07:41:12.779" v="23"/>
          <ac:spMkLst>
            <pc:docMk/>
            <pc:sldMk cId="1816922801" sldId="406"/>
            <ac:spMk id="29737" creationId="{1A44C337-3893-4B29-A265-B1329150B6AA}"/>
          </ac:spMkLst>
        </pc:spChg>
        <pc:spChg chg="add">
          <ac:chgData name="zeshan khan" userId="S::zeshan.khan@nu.edu.pk::860a7133-657c-43e7-a51a-16ddffe6fb40" providerId="AD" clId="Web-{44DE2E0C-852A-993D-13D6-96D75937C2EB}" dt="2023-08-31T07:41:12.779" v="23"/>
          <ac:spMkLst>
            <pc:docMk/>
            <pc:sldMk cId="1816922801" sldId="406"/>
            <ac:spMk id="29767" creationId="{AA5CD610-ED7C-4CED-A9A1-174432C88AF8}"/>
          </ac:spMkLst>
        </pc:spChg>
        <pc:spChg chg="add">
          <ac:chgData name="zeshan khan" userId="S::zeshan.khan@nu.edu.pk::860a7133-657c-43e7-a51a-16ddffe6fb40" providerId="AD" clId="Web-{44DE2E0C-852A-993D-13D6-96D75937C2EB}" dt="2023-08-31T07:41:12.779" v="23"/>
          <ac:spMkLst>
            <pc:docMk/>
            <pc:sldMk cId="1816922801" sldId="406"/>
            <ac:spMk id="29769" creationId="{0C4379BF-8C7A-480A-BC36-DA55D92A9356}"/>
          </ac:spMkLst>
        </pc:spChg>
        <pc:grpChg chg="add">
          <ac:chgData name="zeshan khan" userId="S::zeshan.khan@nu.edu.pk::860a7133-657c-43e7-a51a-16ddffe6fb40" providerId="AD" clId="Web-{44DE2E0C-852A-993D-13D6-96D75937C2EB}" dt="2023-08-31T07:41:12.779" v="23"/>
          <ac:grpSpMkLst>
            <pc:docMk/>
            <pc:sldMk cId="1816922801" sldId="406"/>
            <ac:grpSpMk id="29705" creationId="{7398C59F-5A18-487B-91D6-B955AACF2E50}"/>
          </ac:grpSpMkLst>
        </pc:grpChg>
        <pc:grpChg chg="add">
          <ac:chgData name="zeshan khan" userId="S::zeshan.khan@nu.edu.pk::860a7133-657c-43e7-a51a-16ddffe6fb40" providerId="AD" clId="Web-{44DE2E0C-852A-993D-13D6-96D75937C2EB}" dt="2023-08-31T07:41:12.779" v="23"/>
          <ac:grpSpMkLst>
            <pc:docMk/>
            <pc:sldMk cId="1816922801" sldId="406"/>
            <ac:grpSpMk id="29719" creationId="{520234FB-542E-4550-9C2F-1B56FD41A1CA}"/>
          </ac:grpSpMkLst>
        </pc:grpChg>
        <pc:grpChg chg="add">
          <ac:chgData name="zeshan khan" userId="S::zeshan.khan@nu.edu.pk::860a7133-657c-43e7-a51a-16ddffe6fb40" providerId="AD" clId="Web-{44DE2E0C-852A-993D-13D6-96D75937C2EB}" dt="2023-08-31T07:41:12.779" v="23"/>
          <ac:grpSpMkLst>
            <pc:docMk/>
            <pc:sldMk cId="1816922801" sldId="406"/>
            <ac:grpSpMk id="29739" creationId="{81E0B358-1267-4844-8B3D-B7A279B4175A}"/>
          </ac:grpSpMkLst>
        </pc:grpChg>
        <pc:grpChg chg="add">
          <ac:chgData name="zeshan khan" userId="S::zeshan.khan@nu.edu.pk::860a7133-657c-43e7-a51a-16ddffe6fb40" providerId="AD" clId="Web-{44DE2E0C-852A-993D-13D6-96D75937C2EB}" dt="2023-08-31T07:41:12.779" v="23"/>
          <ac:grpSpMkLst>
            <pc:docMk/>
            <pc:sldMk cId="1816922801" sldId="406"/>
            <ac:grpSpMk id="29753" creationId="{AF44CA9C-80E8-44E1-A79C-D6EBFC73BCA0}"/>
          </ac:grpSpMkLst>
        </pc:grpChg>
        <pc:picChg chg="add">
          <ac:chgData name="zeshan khan" userId="S::zeshan.khan@nu.edu.pk::860a7133-657c-43e7-a51a-16ddffe6fb40" providerId="AD" clId="Web-{44DE2E0C-852A-993D-13D6-96D75937C2EB}" dt="2023-08-31T07:41:12.779" v="23"/>
          <ac:picMkLst>
            <pc:docMk/>
            <pc:sldMk cId="1816922801" sldId="406"/>
            <ac:picMk id="29701" creationId="{73D4B1FE-ED88-5E26-47E4-398F4B4ED3C3}"/>
          </ac:picMkLst>
        </pc:picChg>
      </pc:sldChg>
      <pc:sldChg chg="modSp">
        <pc:chgData name="zeshan khan" userId="S::zeshan.khan@nu.edu.pk::860a7133-657c-43e7-a51a-16ddffe6fb40" providerId="AD" clId="Web-{44DE2E0C-852A-993D-13D6-96D75937C2EB}" dt="2023-08-31T07:45:41.540" v="39" actId="1076"/>
        <pc:sldMkLst>
          <pc:docMk/>
          <pc:sldMk cId="2734072691" sldId="410"/>
        </pc:sldMkLst>
        <pc:spChg chg="mod">
          <ac:chgData name="zeshan khan" userId="S::zeshan.khan@nu.edu.pk::860a7133-657c-43e7-a51a-16ddffe6fb40" providerId="AD" clId="Web-{44DE2E0C-852A-993D-13D6-96D75937C2EB}" dt="2023-08-31T07:45:31.946" v="38" actId="20577"/>
          <ac:spMkLst>
            <pc:docMk/>
            <pc:sldMk cId="2734072691" sldId="410"/>
            <ac:spMk id="33795" creationId="{00000000-0000-0000-0000-000000000000}"/>
          </ac:spMkLst>
        </pc:spChg>
        <pc:spChg chg="mod">
          <ac:chgData name="zeshan khan" userId="S::zeshan.khan@nu.edu.pk::860a7133-657c-43e7-a51a-16ddffe6fb40" providerId="AD" clId="Web-{44DE2E0C-852A-993D-13D6-96D75937C2EB}" dt="2023-08-31T07:45:07.648" v="25" actId="20577"/>
          <ac:spMkLst>
            <pc:docMk/>
            <pc:sldMk cId="2734072691" sldId="410"/>
            <ac:spMk id="33796" creationId="{00000000-0000-0000-0000-000000000000}"/>
          </ac:spMkLst>
        </pc:spChg>
        <pc:graphicFrameChg chg="mod">
          <ac:chgData name="zeshan khan" userId="S::zeshan.khan@nu.edu.pk::860a7133-657c-43e7-a51a-16ddffe6fb40" providerId="AD" clId="Web-{44DE2E0C-852A-993D-13D6-96D75937C2EB}" dt="2023-08-31T07:45:41.540" v="39" actId="1076"/>
          <ac:graphicFrameMkLst>
            <pc:docMk/>
            <pc:sldMk cId="2734072691" sldId="410"/>
            <ac:graphicFrameMk id="33797" creationId="{00000000-0000-0000-0000-000000000000}"/>
          </ac:graphicFrameMkLst>
        </pc:graphicFrameChg>
      </pc:sldChg>
      <pc:sldChg chg="addSp modSp mod setBg">
        <pc:chgData name="zeshan khan" userId="S::zeshan.khan@nu.edu.pk::860a7133-657c-43e7-a51a-16ddffe6fb40" providerId="AD" clId="Web-{44DE2E0C-852A-993D-13D6-96D75937C2EB}" dt="2023-08-31T07:47:09.247" v="40"/>
        <pc:sldMkLst>
          <pc:docMk/>
          <pc:sldMk cId="617102491" sldId="413"/>
        </pc:sldMkLst>
        <pc:spChg chg="mod">
          <ac:chgData name="zeshan khan" userId="S::zeshan.khan@nu.edu.pk::860a7133-657c-43e7-a51a-16ddffe6fb40" providerId="AD" clId="Web-{44DE2E0C-852A-993D-13D6-96D75937C2EB}" dt="2023-08-31T07:47:09.247" v="40"/>
          <ac:spMkLst>
            <pc:docMk/>
            <pc:sldMk cId="617102491" sldId="413"/>
            <ac:spMk id="22530" creationId="{00000000-0000-0000-0000-000000000000}"/>
          </ac:spMkLst>
        </pc:spChg>
        <pc:spChg chg="mod ord">
          <ac:chgData name="zeshan khan" userId="S::zeshan.khan@nu.edu.pk::860a7133-657c-43e7-a51a-16ddffe6fb40" providerId="AD" clId="Web-{44DE2E0C-852A-993D-13D6-96D75937C2EB}" dt="2023-08-31T07:47:09.247" v="40"/>
          <ac:spMkLst>
            <pc:docMk/>
            <pc:sldMk cId="617102491" sldId="413"/>
            <ac:spMk id="22532" creationId="{00000000-0000-0000-0000-000000000000}"/>
          </ac:spMkLst>
        </pc:spChg>
        <pc:spChg chg="mod">
          <ac:chgData name="zeshan khan" userId="S::zeshan.khan@nu.edu.pk::860a7133-657c-43e7-a51a-16ddffe6fb40" providerId="AD" clId="Web-{44DE2E0C-852A-993D-13D6-96D75937C2EB}" dt="2023-08-31T07:47:09.247" v="40"/>
          <ac:spMkLst>
            <pc:docMk/>
            <pc:sldMk cId="617102491" sldId="413"/>
            <ac:spMk id="321538" creationId="{00000000-0000-0000-0000-000000000000}"/>
          </ac:spMkLst>
        </pc:spChg>
        <pc:spChg chg="add">
          <ac:chgData name="zeshan khan" userId="S::zeshan.khan@nu.edu.pk::860a7133-657c-43e7-a51a-16ddffe6fb40" providerId="AD" clId="Web-{44DE2E0C-852A-993D-13D6-96D75937C2EB}" dt="2023-08-31T07:47:09.247" v="40"/>
          <ac:spMkLst>
            <pc:docMk/>
            <pc:sldMk cId="617102491" sldId="413"/>
            <ac:spMk id="321544" creationId="{F7E42047-F7E7-4687-BBE0-D4BDC8E77BB1}"/>
          </ac:spMkLst>
        </pc:spChg>
        <pc:spChg chg="add">
          <ac:chgData name="zeshan khan" userId="S::zeshan.khan@nu.edu.pk::860a7133-657c-43e7-a51a-16ddffe6fb40" providerId="AD" clId="Web-{44DE2E0C-852A-993D-13D6-96D75937C2EB}" dt="2023-08-31T07:47:09.247" v="40"/>
          <ac:spMkLst>
            <pc:docMk/>
            <pc:sldMk cId="617102491" sldId="413"/>
            <ac:spMk id="321574" creationId="{2C509E7A-337A-4664-BEC2-03F9BCA0A463}"/>
          </ac:spMkLst>
        </pc:spChg>
        <pc:spChg chg="add">
          <ac:chgData name="zeshan khan" userId="S::zeshan.khan@nu.edu.pk::860a7133-657c-43e7-a51a-16ddffe6fb40" providerId="AD" clId="Web-{44DE2E0C-852A-993D-13D6-96D75937C2EB}" dt="2023-08-31T07:47:09.247" v="40"/>
          <ac:spMkLst>
            <pc:docMk/>
            <pc:sldMk cId="617102491" sldId="413"/>
            <ac:spMk id="321576" creationId="{D9AB99AB-E300-4B19-97C3-9A12EA3C7BDA}"/>
          </ac:spMkLst>
        </pc:spChg>
        <pc:grpChg chg="add">
          <ac:chgData name="zeshan khan" userId="S::zeshan.khan@nu.edu.pk::860a7133-657c-43e7-a51a-16ddffe6fb40" providerId="AD" clId="Web-{44DE2E0C-852A-993D-13D6-96D75937C2EB}" dt="2023-08-31T07:47:09.247" v="40"/>
          <ac:grpSpMkLst>
            <pc:docMk/>
            <pc:sldMk cId="617102491" sldId="413"/>
            <ac:grpSpMk id="321546" creationId="{8D6F839A-C8D9-4FBC-8EFD-9E56D12F4CD0}"/>
          </ac:grpSpMkLst>
        </pc:grpChg>
        <pc:grpChg chg="add">
          <ac:chgData name="zeshan khan" userId="S::zeshan.khan@nu.edu.pk::860a7133-657c-43e7-a51a-16ddffe6fb40" providerId="AD" clId="Web-{44DE2E0C-852A-993D-13D6-96D75937C2EB}" dt="2023-08-31T07:47:09.247" v="40"/>
          <ac:grpSpMkLst>
            <pc:docMk/>
            <pc:sldMk cId="617102491" sldId="413"/>
            <ac:grpSpMk id="321560" creationId="{70EDA856-A216-4EEC-9AB6-A59FFC703612}"/>
          </ac:grpSpMkLst>
        </pc:grpChg>
        <pc:picChg chg="add">
          <ac:chgData name="zeshan khan" userId="S::zeshan.khan@nu.edu.pk::860a7133-657c-43e7-a51a-16ddffe6fb40" providerId="AD" clId="Web-{44DE2E0C-852A-993D-13D6-96D75937C2EB}" dt="2023-08-31T07:47:09.247" v="40"/>
          <ac:picMkLst>
            <pc:docMk/>
            <pc:sldMk cId="617102491" sldId="413"/>
            <ac:picMk id="321540" creationId="{496CE6D8-F222-82DF-00AE-53E0D118A552}"/>
          </ac:picMkLst>
        </pc:picChg>
      </pc:sldChg>
      <pc:sldChg chg="addSp delSp modSp">
        <pc:chgData name="zeshan khan" userId="S::zeshan.khan@nu.edu.pk::860a7133-657c-43e7-a51a-16ddffe6fb40" providerId="AD" clId="Web-{44DE2E0C-852A-993D-13D6-96D75937C2EB}" dt="2023-08-31T07:36:22.971" v="17" actId="1076"/>
        <pc:sldMkLst>
          <pc:docMk/>
          <pc:sldMk cId="352512262" sldId="497"/>
        </pc:sldMkLst>
        <pc:spChg chg="mod">
          <ac:chgData name="zeshan khan" userId="S::zeshan.khan@nu.edu.pk::860a7133-657c-43e7-a51a-16ddffe6fb40" providerId="AD" clId="Web-{44DE2E0C-852A-993D-13D6-96D75937C2EB}" dt="2023-08-31T07:35:58.673" v="12"/>
          <ac:spMkLst>
            <pc:docMk/>
            <pc:sldMk cId="352512262" sldId="497"/>
            <ac:spMk id="2" creationId="{00000000-0000-0000-0000-000000000000}"/>
          </ac:spMkLst>
        </pc:spChg>
        <pc:spChg chg="mod">
          <ac:chgData name="zeshan khan" userId="S::zeshan.khan@nu.edu.pk::860a7133-657c-43e7-a51a-16ddffe6fb40" providerId="AD" clId="Web-{44DE2E0C-852A-993D-13D6-96D75937C2EB}" dt="2023-08-31T07:35:58.673" v="12"/>
          <ac:spMkLst>
            <pc:docMk/>
            <pc:sldMk cId="352512262" sldId="497"/>
            <ac:spMk id="3" creationId="{00000000-0000-0000-0000-000000000000}"/>
          </ac:spMkLst>
        </pc:spChg>
        <pc:spChg chg="add del">
          <ac:chgData name="zeshan khan" userId="S::zeshan.khan@nu.edu.pk::860a7133-657c-43e7-a51a-16ddffe6fb40" providerId="AD" clId="Web-{44DE2E0C-852A-993D-13D6-96D75937C2EB}" dt="2023-08-31T07:35:58.673" v="12"/>
          <ac:spMkLst>
            <pc:docMk/>
            <pc:sldMk cId="352512262" sldId="497"/>
            <ac:spMk id="10" creationId="{A3D9AEEE-1CCD-43C0-BA3E-16D60A6E23C0}"/>
          </ac:spMkLst>
        </pc:spChg>
        <pc:spChg chg="add del">
          <ac:chgData name="zeshan khan" userId="S::zeshan.khan@nu.edu.pk::860a7133-657c-43e7-a51a-16ddffe6fb40" providerId="AD" clId="Web-{44DE2E0C-852A-993D-13D6-96D75937C2EB}" dt="2023-08-31T07:35:58.673" v="12"/>
          <ac:spMkLst>
            <pc:docMk/>
            <pc:sldMk cId="352512262" sldId="497"/>
            <ac:spMk id="12" creationId="{60F880A6-33D3-4EEC-A780-B73559B9F24C}"/>
          </ac:spMkLst>
        </pc:spChg>
        <pc:spChg chg="add del">
          <ac:chgData name="zeshan khan" userId="S::zeshan.khan@nu.edu.pk::860a7133-657c-43e7-a51a-16ddffe6fb40" providerId="AD" clId="Web-{44DE2E0C-852A-993D-13D6-96D75937C2EB}" dt="2023-08-31T07:35:58.673" v="12"/>
          <ac:spMkLst>
            <pc:docMk/>
            <pc:sldMk cId="352512262" sldId="497"/>
            <ac:spMk id="14" creationId="{2C6246ED-0535-4496-A8F6-1E80CC4EB853}"/>
          </ac:spMkLst>
        </pc:spChg>
        <pc:spChg chg="add">
          <ac:chgData name="zeshan khan" userId="S::zeshan.khan@nu.edu.pk::860a7133-657c-43e7-a51a-16ddffe6fb40" providerId="AD" clId="Web-{44DE2E0C-852A-993D-13D6-96D75937C2EB}" dt="2023-08-31T07:35:58.673" v="12"/>
          <ac:spMkLst>
            <pc:docMk/>
            <pc:sldMk cId="352512262" sldId="497"/>
            <ac:spMk id="17" creationId="{F7E42047-F7E7-4687-BBE0-D4BDC8E77BB1}"/>
          </ac:spMkLst>
        </pc:spChg>
        <pc:spChg chg="add del">
          <ac:chgData name="zeshan khan" userId="S::zeshan.khan@nu.edu.pk::860a7133-657c-43e7-a51a-16ddffe6fb40" providerId="AD" clId="Web-{44DE2E0C-852A-993D-13D6-96D75937C2EB}" dt="2023-08-31T07:35:37.219" v="9"/>
          <ac:spMkLst>
            <pc:docMk/>
            <pc:sldMk cId="352512262" sldId="497"/>
            <ac:spMk id="20" creationId="{F7E42047-F7E7-4687-BBE0-D4BDC8E77BB1}"/>
          </ac:spMkLst>
        </pc:spChg>
        <pc:spChg chg="add">
          <ac:chgData name="zeshan khan" userId="S::zeshan.khan@nu.edu.pk::860a7133-657c-43e7-a51a-16ddffe6fb40" providerId="AD" clId="Web-{44DE2E0C-852A-993D-13D6-96D75937C2EB}" dt="2023-08-31T07:35:58.673" v="12"/>
          <ac:spMkLst>
            <pc:docMk/>
            <pc:sldMk cId="352512262" sldId="497"/>
            <ac:spMk id="21" creationId="{2C509E7A-337A-4664-BEC2-03F9BCA0A463}"/>
          </ac:spMkLst>
        </pc:spChg>
        <pc:spChg chg="add">
          <ac:chgData name="zeshan khan" userId="S::zeshan.khan@nu.edu.pk::860a7133-657c-43e7-a51a-16ddffe6fb40" providerId="AD" clId="Web-{44DE2E0C-852A-993D-13D6-96D75937C2EB}" dt="2023-08-31T07:35:58.673" v="12"/>
          <ac:spMkLst>
            <pc:docMk/>
            <pc:sldMk cId="352512262" sldId="497"/>
            <ac:spMk id="35" creationId="{D9AB99AB-E300-4B19-97C3-9A12EA3C7BDA}"/>
          </ac:spMkLst>
        </pc:spChg>
        <pc:spChg chg="add del">
          <ac:chgData name="zeshan khan" userId="S::zeshan.khan@nu.edu.pk::860a7133-657c-43e7-a51a-16ddffe6fb40" providerId="AD" clId="Web-{44DE2E0C-852A-993D-13D6-96D75937C2EB}" dt="2023-08-31T07:35:37.219" v="9"/>
          <ac:spMkLst>
            <pc:docMk/>
            <pc:sldMk cId="352512262" sldId="497"/>
            <ac:spMk id="50" creationId="{2C509E7A-337A-4664-BEC2-03F9BCA0A463}"/>
          </ac:spMkLst>
        </pc:spChg>
        <pc:spChg chg="add del">
          <ac:chgData name="zeshan khan" userId="S::zeshan.khan@nu.edu.pk::860a7133-657c-43e7-a51a-16ddffe6fb40" providerId="AD" clId="Web-{44DE2E0C-852A-993D-13D6-96D75937C2EB}" dt="2023-08-31T07:35:37.219" v="9"/>
          <ac:spMkLst>
            <pc:docMk/>
            <pc:sldMk cId="352512262" sldId="497"/>
            <ac:spMk id="52" creationId="{D9AB99AB-E300-4B19-97C3-9A12EA3C7BDA}"/>
          </ac:spMkLst>
        </pc:spChg>
        <pc:grpChg chg="add">
          <ac:chgData name="zeshan khan" userId="S::zeshan.khan@nu.edu.pk::860a7133-657c-43e7-a51a-16ddffe6fb40" providerId="AD" clId="Web-{44DE2E0C-852A-993D-13D6-96D75937C2EB}" dt="2023-08-31T07:35:58.673" v="12"/>
          <ac:grpSpMkLst>
            <pc:docMk/>
            <pc:sldMk cId="352512262" sldId="497"/>
            <ac:grpSpMk id="18" creationId="{8D6F839A-C8D9-4FBC-8EFD-9E56D12F4CD0}"/>
          </ac:grpSpMkLst>
        </pc:grpChg>
        <pc:grpChg chg="add">
          <ac:chgData name="zeshan khan" userId="S::zeshan.khan@nu.edu.pk::860a7133-657c-43e7-a51a-16ddffe6fb40" providerId="AD" clId="Web-{44DE2E0C-852A-993D-13D6-96D75937C2EB}" dt="2023-08-31T07:35:58.673" v="12"/>
          <ac:grpSpMkLst>
            <pc:docMk/>
            <pc:sldMk cId="352512262" sldId="497"/>
            <ac:grpSpMk id="19" creationId="{70EDA856-A216-4EEC-9AB6-A59FFC703612}"/>
          </ac:grpSpMkLst>
        </pc:grpChg>
        <pc:grpChg chg="add del">
          <ac:chgData name="zeshan khan" userId="S::zeshan.khan@nu.edu.pk::860a7133-657c-43e7-a51a-16ddffe6fb40" providerId="AD" clId="Web-{44DE2E0C-852A-993D-13D6-96D75937C2EB}" dt="2023-08-31T07:35:37.219" v="9"/>
          <ac:grpSpMkLst>
            <pc:docMk/>
            <pc:sldMk cId="352512262" sldId="497"/>
            <ac:grpSpMk id="22" creationId="{8D6F839A-C8D9-4FBC-8EFD-9E56D12F4CD0}"/>
          </ac:grpSpMkLst>
        </pc:grpChg>
        <pc:grpChg chg="add del">
          <ac:chgData name="zeshan khan" userId="S::zeshan.khan@nu.edu.pk::860a7133-657c-43e7-a51a-16ddffe6fb40" providerId="AD" clId="Web-{44DE2E0C-852A-993D-13D6-96D75937C2EB}" dt="2023-08-31T07:35:37.219" v="9"/>
          <ac:grpSpMkLst>
            <pc:docMk/>
            <pc:sldMk cId="352512262" sldId="497"/>
            <ac:grpSpMk id="36" creationId="{70EDA856-A216-4EEC-9AB6-A59FFC703612}"/>
          </ac:grpSpMkLst>
        </pc:grpChg>
        <pc:picChg chg="del">
          <ac:chgData name="zeshan khan" userId="S::zeshan.khan@nu.edu.pk::860a7133-657c-43e7-a51a-16ddffe6fb40" providerId="AD" clId="Web-{44DE2E0C-852A-993D-13D6-96D75937C2EB}" dt="2023-08-31T07:33:30.432" v="0"/>
          <ac:picMkLst>
            <pc:docMk/>
            <pc:sldMk cId="352512262" sldId="497"/>
            <ac:picMk id="4" creationId="{00000000-0000-0000-0000-000000000000}"/>
          </ac:picMkLst>
        </pc:picChg>
        <pc:picChg chg="add del mod">
          <ac:chgData name="zeshan khan" userId="S::zeshan.khan@nu.edu.pk::860a7133-657c-43e7-a51a-16ddffe6fb40" providerId="AD" clId="Web-{44DE2E0C-852A-993D-13D6-96D75937C2EB}" dt="2023-08-31T07:35:52.360" v="11"/>
          <ac:picMkLst>
            <pc:docMk/>
            <pc:sldMk cId="352512262" sldId="497"/>
            <ac:picMk id="5" creationId="{4DF8DD22-478E-6990-CEF9-C885CF59A886}"/>
          </ac:picMkLst>
        </pc:picChg>
        <pc:picChg chg="add mod">
          <ac:chgData name="zeshan khan" userId="S::zeshan.khan@nu.edu.pk::860a7133-657c-43e7-a51a-16ddffe6fb40" providerId="AD" clId="Web-{44DE2E0C-852A-993D-13D6-96D75937C2EB}" dt="2023-08-31T07:36:22.971" v="17" actId="1076"/>
          <ac:picMkLst>
            <pc:docMk/>
            <pc:sldMk cId="352512262" sldId="497"/>
            <ac:picMk id="6" creationId="{E12D2FA7-3101-3A26-19B2-BFD75F862B90}"/>
          </ac:picMkLst>
        </pc:picChg>
        <pc:picChg chg="add del">
          <ac:chgData name="zeshan khan" userId="S::zeshan.khan@nu.edu.pk::860a7133-657c-43e7-a51a-16ddffe6fb40" providerId="AD" clId="Web-{44DE2E0C-852A-993D-13D6-96D75937C2EB}" dt="2023-08-31T07:35:37.219" v="9"/>
          <ac:picMkLst>
            <pc:docMk/>
            <pc:sldMk cId="352512262" sldId="497"/>
            <ac:picMk id="16" creationId="{F6D29660-5D60-BC4B-4812-A23EBBED2D30}"/>
          </ac:picMkLst>
        </pc:picChg>
        <pc:picChg chg="add">
          <ac:chgData name="zeshan khan" userId="S::zeshan.khan@nu.edu.pk::860a7133-657c-43e7-a51a-16ddffe6fb40" providerId="AD" clId="Web-{44DE2E0C-852A-993D-13D6-96D75937C2EB}" dt="2023-08-31T07:35:58.673" v="12"/>
          <ac:picMkLst>
            <pc:docMk/>
            <pc:sldMk cId="352512262" sldId="497"/>
            <ac:picMk id="49" creationId="{6E3684FF-3634-7451-2429-00C6637B087B}"/>
          </ac:picMkLst>
        </pc:picChg>
      </pc:sldChg>
      <pc:sldChg chg="addSp delSp">
        <pc:chgData name="zeshan khan" userId="S::zeshan.khan@nu.edu.pk::860a7133-657c-43e7-a51a-16ddffe6fb40" providerId="AD" clId="Web-{44DE2E0C-852A-993D-13D6-96D75937C2EB}" dt="2023-08-31T07:36:50.331" v="18"/>
        <pc:sldMkLst>
          <pc:docMk/>
          <pc:sldMk cId="525159098" sldId="498"/>
        </pc:sldMkLst>
        <pc:spChg chg="del">
          <ac:chgData name="zeshan khan" userId="S::zeshan.khan@nu.edu.pk::860a7133-657c-43e7-a51a-16ddffe6fb40" providerId="AD" clId="Web-{44DE2E0C-852A-993D-13D6-96D75937C2EB}" dt="2023-08-31T07:36:50.331" v="18"/>
          <ac:spMkLst>
            <pc:docMk/>
            <pc:sldMk cId="525159098" sldId="498"/>
            <ac:spMk id="3" creationId="{00000000-0000-0000-0000-000000000000}"/>
          </ac:spMkLst>
        </pc:spChg>
        <pc:graphicFrameChg chg="add">
          <ac:chgData name="zeshan khan" userId="S::zeshan.khan@nu.edu.pk::860a7133-657c-43e7-a51a-16ddffe6fb40" providerId="AD" clId="Web-{44DE2E0C-852A-993D-13D6-96D75937C2EB}" dt="2023-08-31T07:36:50.331" v="18"/>
          <ac:graphicFrameMkLst>
            <pc:docMk/>
            <pc:sldMk cId="525159098" sldId="498"/>
            <ac:graphicFrameMk id="17" creationId="{3023A6E5-09D6-0218-55DD-D780F0817C98}"/>
          </ac:graphicFrameMkLst>
        </pc:graphicFrameChg>
      </pc:sldChg>
      <pc:sldChg chg="addSp delSp modSp">
        <pc:chgData name="zeshan khan" userId="S::zeshan.khan@nu.edu.pk::860a7133-657c-43e7-a51a-16ddffe6fb40" providerId="AD" clId="Web-{44DE2E0C-852A-993D-13D6-96D75937C2EB}" dt="2023-08-31T07:40:03.355" v="21"/>
        <pc:sldMkLst>
          <pc:docMk/>
          <pc:sldMk cId="3945728596" sldId="503"/>
        </pc:sldMkLst>
        <pc:spChg chg="mod">
          <ac:chgData name="zeshan khan" userId="S::zeshan.khan@nu.edu.pk::860a7133-657c-43e7-a51a-16ddffe6fb40" providerId="AD" clId="Web-{44DE2E0C-852A-993D-13D6-96D75937C2EB}" dt="2023-08-31T07:40:03.355" v="20"/>
          <ac:spMkLst>
            <pc:docMk/>
            <pc:sldMk cId="3945728596" sldId="503"/>
            <ac:spMk id="2" creationId="{00000000-0000-0000-0000-000000000000}"/>
          </ac:spMkLst>
        </pc:spChg>
        <pc:spChg chg="mod ord">
          <ac:chgData name="zeshan khan" userId="S::zeshan.khan@nu.edu.pk::860a7133-657c-43e7-a51a-16ddffe6fb40" providerId="AD" clId="Web-{44DE2E0C-852A-993D-13D6-96D75937C2EB}" dt="2023-08-31T07:40:03.355" v="20"/>
          <ac:spMkLst>
            <pc:docMk/>
            <pc:sldMk cId="3945728596" sldId="503"/>
            <ac:spMk id="6" creationId="{00000000-0000-0000-0000-000000000000}"/>
          </ac:spMkLst>
        </pc:spChg>
        <pc:spChg chg="add del">
          <ac:chgData name="zeshan khan" userId="S::zeshan.khan@nu.edu.pk::860a7133-657c-43e7-a51a-16ddffe6fb40" providerId="AD" clId="Web-{44DE2E0C-852A-993D-13D6-96D75937C2EB}" dt="2023-08-31T07:40:03.355" v="21"/>
          <ac:spMkLst>
            <pc:docMk/>
            <pc:sldMk cId="3945728596" sldId="503"/>
            <ac:spMk id="13" creationId="{E491B121-12B5-4977-A064-636AB0B9B0BD}"/>
          </ac:spMkLst>
        </pc:spChg>
        <pc:spChg chg="add del">
          <ac:chgData name="zeshan khan" userId="S::zeshan.khan@nu.edu.pk::860a7133-657c-43e7-a51a-16ddffe6fb40" providerId="AD" clId="Web-{44DE2E0C-852A-993D-13D6-96D75937C2EB}" dt="2023-08-31T07:40:03.355" v="21"/>
          <ac:spMkLst>
            <pc:docMk/>
            <pc:sldMk cId="3945728596" sldId="503"/>
            <ac:spMk id="15" creationId="{2ED05F70-AB3E-4472-B26B-EFE6A5A59BC8}"/>
          </ac:spMkLst>
        </pc:spChg>
        <pc:spChg chg="add del">
          <ac:chgData name="zeshan khan" userId="S::zeshan.khan@nu.edu.pk::860a7133-657c-43e7-a51a-16ddffe6fb40" providerId="AD" clId="Web-{44DE2E0C-852A-993D-13D6-96D75937C2EB}" dt="2023-08-31T07:40:03.355" v="21"/>
          <ac:spMkLst>
            <pc:docMk/>
            <pc:sldMk cId="3945728596" sldId="503"/>
            <ac:spMk id="17" creationId="{21F6BE39-9E37-45F0-B10C-92305CFB7C77}"/>
          </ac:spMkLst>
        </pc:spChg>
        <pc:spChg chg="add del">
          <ac:chgData name="zeshan khan" userId="S::zeshan.khan@nu.edu.pk::860a7133-657c-43e7-a51a-16ddffe6fb40" providerId="AD" clId="Web-{44DE2E0C-852A-993D-13D6-96D75937C2EB}" dt="2023-08-31T07:40:03.355" v="20"/>
          <ac:spMkLst>
            <pc:docMk/>
            <pc:sldMk cId="3945728596" sldId="503"/>
            <ac:spMk id="22" creationId="{1A44C337-3893-4B29-A265-B1329150B6AA}"/>
          </ac:spMkLst>
        </pc:spChg>
        <pc:spChg chg="add">
          <ac:chgData name="zeshan khan" userId="S::zeshan.khan@nu.edu.pk::860a7133-657c-43e7-a51a-16ddffe6fb40" providerId="AD" clId="Web-{44DE2E0C-852A-993D-13D6-96D75937C2EB}" dt="2023-08-31T07:40:03.355" v="21"/>
          <ac:spMkLst>
            <pc:docMk/>
            <pc:sldMk cId="3945728596" sldId="503"/>
            <ac:spMk id="26" creationId="{21F6BE39-9E37-45F0-B10C-92305CFB7C77}"/>
          </ac:spMkLst>
        </pc:spChg>
        <pc:spChg chg="add del">
          <ac:chgData name="zeshan khan" userId="S::zeshan.khan@nu.edu.pk::860a7133-657c-43e7-a51a-16ddffe6fb40" providerId="AD" clId="Web-{44DE2E0C-852A-993D-13D6-96D75937C2EB}" dt="2023-08-31T07:40:03.355" v="20"/>
          <ac:spMkLst>
            <pc:docMk/>
            <pc:sldMk cId="3945728596" sldId="503"/>
            <ac:spMk id="52" creationId="{AA5CD610-ED7C-4CED-A9A1-174432C88AF8}"/>
          </ac:spMkLst>
        </pc:spChg>
        <pc:spChg chg="add del">
          <ac:chgData name="zeshan khan" userId="S::zeshan.khan@nu.edu.pk::860a7133-657c-43e7-a51a-16ddffe6fb40" providerId="AD" clId="Web-{44DE2E0C-852A-993D-13D6-96D75937C2EB}" dt="2023-08-31T07:40:03.355" v="20"/>
          <ac:spMkLst>
            <pc:docMk/>
            <pc:sldMk cId="3945728596" sldId="503"/>
            <ac:spMk id="54" creationId="{0C4379BF-8C7A-480A-BC36-DA55D92A9356}"/>
          </ac:spMkLst>
        </pc:spChg>
        <pc:spChg chg="add">
          <ac:chgData name="zeshan khan" userId="S::zeshan.khan@nu.edu.pk::860a7133-657c-43e7-a51a-16ddffe6fb40" providerId="AD" clId="Web-{44DE2E0C-852A-993D-13D6-96D75937C2EB}" dt="2023-08-31T07:40:03.355" v="21"/>
          <ac:spMkLst>
            <pc:docMk/>
            <pc:sldMk cId="3945728596" sldId="503"/>
            <ac:spMk id="56" creationId="{E491B121-12B5-4977-A064-636AB0B9B0BD}"/>
          </ac:spMkLst>
        </pc:spChg>
        <pc:spChg chg="add">
          <ac:chgData name="zeshan khan" userId="S::zeshan.khan@nu.edu.pk::860a7133-657c-43e7-a51a-16ddffe6fb40" providerId="AD" clId="Web-{44DE2E0C-852A-993D-13D6-96D75937C2EB}" dt="2023-08-31T07:40:03.355" v="21"/>
          <ac:spMkLst>
            <pc:docMk/>
            <pc:sldMk cId="3945728596" sldId="503"/>
            <ac:spMk id="57" creationId="{2ED05F70-AB3E-4472-B26B-EFE6A5A59BC8}"/>
          </ac:spMkLst>
        </pc:spChg>
        <pc:grpChg chg="add del">
          <ac:chgData name="zeshan khan" userId="S::zeshan.khan@nu.edu.pk::860a7133-657c-43e7-a51a-16ddffe6fb40" providerId="AD" clId="Web-{44DE2E0C-852A-993D-13D6-96D75937C2EB}" dt="2023-08-31T07:40:03.355" v="20"/>
          <ac:grpSpMkLst>
            <pc:docMk/>
            <pc:sldMk cId="3945728596" sldId="503"/>
            <ac:grpSpMk id="24" creationId="{81E0B358-1267-4844-8B3D-B7A279B4175A}"/>
          </ac:grpSpMkLst>
        </pc:grpChg>
        <pc:grpChg chg="add del">
          <ac:chgData name="zeshan khan" userId="S::zeshan.khan@nu.edu.pk::860a7133-657c-43e7-a51a-16ddffe6fb40" providerId="AD" clId="Web-{44DE2E0C-852A-993D-13D6-96D75937C2EB}" dt="2023-08-31T07:40:03.355" v="20"/>
          <ac:grpSpMkLst>
            <pc:docMk/>
            <pc:sldMk cId="3945728596" sldId="503"/>
            <ac:grpSpMk id="38" creationId="{AF44CA9C-80E8-44E1-A79C-D6EBFC73BCA0}"/>
          </ac:grpSpMkLst>
        </pc:grpChg>
        <pc:picChg chg="mod">
          <ac:chgData name="zeshan khan" userId="S::zeshan.khan@nu.edu.pk::860a7133-657c-43e7-a51a-16ddffe6fb40" providerId="AD" clId="Web-{44DE2E0C-852A-993D-13D6-96D75937C2EB}" dt="2023-08-31T07:40:03.355" v="20"/>
          <ac:picMkLst>
            <pc:docMk/>
            <pc:sldMk cId="3945728596" sldId="503"/>
            <ac:picMk id="8" creationId="{00000000-0000-0000-0000-000000000000}"/>
          </ac:picMkLst>
        </pc:picChg>
      </pc:sldChg>
    </pc:docChg>
  </pc:docChgLst>
  <pc:docChgLst>
    <pc:chgData name="zeshan khan" userId="S::zeshan.khan@nu.edu.pk::860a7133-657c-43e7-a51a-16ddffe6fb40" providerId="AD" clId="Web-{01AA7DC2-2CE7-E234-3AC8-AB92F536E619}"/>
    <pc:docChg chg="modSld">
      <pc:chgData name="zeshan khan" userId="S::zeshan.khan@nu.edu.pk::860a7133-657c-43e7-a51a-16ddffe6fb40" providerId="AD" clId="Web-{01AA7DC2-2CE7-E234-3AC8-AB92F536E619}" dt="2023-08-29T11:27:26.502" v="8" actId="14100"/>
      <pc:docMkLst>
        <pc:docMk/>
      </pc:docMkLst>
      <pc:sldChg chg="addSp delSp modSp mod setBg setClrOvrMap">
        <pc:chgData name="zeshan khan" userId="S::zeshan.khan@nu.edu.pk::860a7133-657c-43e7-a51a-16ddffe6fb40" providerId="AD" clId="Web-{01AA7DC2-2CE7-E234-3AC8-AB92F536E619}" dt="2023-08-29T11:26:06.077" v="0"/>
        <pc:sldMkLst>
          <pc:docMk/>
          <pc:sldMk cId="0" sldId="256"/>
        </pc:sldMkLst>
        <pc:spChg chg="mod">
          <ac:chgData name="zeshan khan" userId="S::zeshan.khan@nu.edu.pk::860a7133-657c-43e7-a51a-16ddffe6fb40" providerId="AD" clId="Web-{01AA7DC2-2CE7-E234-3AC8-AB92F536E619}" dt="2023-08-29T11:26:06.077" v="0"/>
          <ac:spMkLst>
            <pc:docMk/>
            <pc:sldMk cId="0" sldId="256"/>
            <ac:spMk id="3" creationId="{46B473A9-A7AE-2CCC-FDA6-444D31480628}"/>
          </ac:spMkLst>
        </pc:spChg>
        <pc:spChg chg="mod">
          <ac:chgData name="zeshan khan" userId="S::zeshan.khan@nu.edu.pk::860a7133-657c-43e7-a51a-16ddffe6fb40" providerId="AD" clId="Web-{01AA7DC2-2CE7-E234-3AC8-AB92F536E619}" dt="2023-08-29T11:26:06.077" v="0"/>
          <ac:spMkLst>
            <pc:docMk/>
            <pc:sldMk cId="0" sldId="256"/>
            <ac:spMk id="15362" creationId="{00000000-0000-0000-0000-000000000000}"/>
          </ac:spMkLst>
        </pc:spChg>
        <pc:spChg chg="del">
          <ac:chgData name="zeshan khan" userId="S::zeshan.khan@nu.edu.pk::860a7133-657c-43e7-a51a-16ddffe6fb40" providerId="AD" clId="Web-{01AA7DC2-2CE7-E234-3AC8-AB92F536E619}" dt="2023-08-29T11:26:06.077" v="0"/>
          <ac:spMkLst>
            <pc:docMk/>
            <pc:sldMk cId="0" sldId="256"/>
            <ac:spMk id="15368" creationId="{1FF9CEF5-A50D-4B8B-9852-D76F7037867E}"/>
          </ac:spMkLst>
        </pc:spChg>
        <pc:spChg chg="del">
          <ac:chgData name="zeshan khan" userId="S::zeshan.khan@nu.edu.pk::860a7133-657c-43e7-a51a-16ddffe6fb40" providerId="AD" clId="Web-{01AA7DC2-2CE7-E234-3AC8-AB92F536E619}" dt="2023-08-29T11:26:06.077" v="0"/>
          <ac:spMkLst>
            <pc:docMk/>
            <pc:sldMk cId="0" sldId="256"/>
            <ac:spMk id="15370" creationId="{30684D86-C9D1-40C3-A9B6-EC935C7312E3}"/>
          </ac:spMkLst>
        </pc:spChg>
        <pc:spChg chg="del">
          <ac:chgData name="zeshan khan" userId="S::zeshan.khan@nu.edu.pk::860a7133-657c-43e7-a51a-16ddffe6fb40" providerId="AD" clId="Web-{01AA7DC2-2CE7-E234-3AC8-AB92F536E619}" dt="2023-08-29T11:26:06.077" v="0"/>
          <ac:spMkLst>
            <pc:docMk/>
            <pc:sldMk cId="0" sldId="256"/>
            <ac:spMk id="15372" creationId="{1EDF7896-F56A-49DA-90F3-F5CE8B9833AD}"/>
          </ac:spMkLst>
        </pc:spChg>
        <pc:spChg chg="add">
          <ac:chgData name="zeshan khan" userId="S::zeshan.khan@nu.edu.pk::860a7133-657c-43e7-a51a-16ddffe6fb40" providerId="AD" clId="Web-{01AA7DC2-2CE7-E234-3AC8-AB92F536E619}" dt="2023-08-29T11:26:06.077" v="0"/>
          <ac:spMkLst>
            <pc:docMk/>
            <pc:sldMk cId="0" sldId="256"/>
            <ac:spMk id="15377" creationId="{2F2D0089-EE06-49C0-9C5F-56B94DF2D329}"/>
          </ac:spMkLst>
        </pc:spChg>
        <pc:picChg chg="mod">
          <ac:chgData name="zeshan khan" userId="S::zeshan.khan@nu.edu.pk::860a7133-657c-43e7-a51a-16ddffe6fb40" providerId="AD" clId="Web-{01AA7DC2-2CE7-E234-3AC8-AB92F536E619}" dt="2023-08-29T11:26:06.077" v="0"/>
          <ac:picMkLst>
            <pc:docMk/>
            <pc:sldMk cId="0" sldId="256"/>
            <ac:picMk id="15364" creationId="{9E2C3231-34D4-D1A4-4580-3FD2914FED7F}"/>
          </ac:picMkLst>
        </pc:picChg>
      </pc:sldChg>
      <pc:sldChg chg="addSp delSp modSp">
        <pc:chgData name="zeshan khan" userId="S::zeshan.khan@nu.edu.pk::860a7133-657c-43e7-a51a-16ddffe6fb40" providerId="AD" clId="Web-{01AA7DC2-2CE7-E234-3AC8-AB92F536E619}" dt="2023-08-29T11:26:12.265" v="1"/>
        <pc:sldMkLst>
          <pc:docMk/>
          <pc:sldMk cId="0" sldId="258"/>
        </pc:sldMkLst>
        <pc:spChg chg="mod">
          <ac:chgData name="zeshan khan" userId="S::zeshan.khan@nu.edu.pk::860a7133-657c-43e7-a51a-16ddffe6fb40" providerId="AD" clId="Web-{01AA7DC2-2CE7-E234-3AC8-AB92F536E619}" dt="2023-08-29T11:26:12.265" v="1"/>
          <ac:spMkLst>
            <pc:docMk/>
            <pc:sldMk cId="0" sldId="258"/>
            <ac:spMk id="17410" creationId="{00000000-0000-0000-0000-000000000000}"/>
          </ac:spMkLst>
        </pc:spChg>
        <pc:spChg chg="mod">
          <ac:chgData name="zeshan khan" userId="S::zeshan.khan@nu.edu.pk::860a7133-657c-43e7-a51a-16ddffe6fb40" providerId="AD" clId="Web-{01AA7DC2-2CE7-E234-3AC8-AB92F536E619}" dt="2023-08-29T11:26:12.265" v="1"/>
          <ac:spMkLst>
            <pc:docMk/>
            <pc:sldMk cId="0" sldId="258"/>
            <ac:spMk id="17411" creationId="{00000000-0000-0000-0000-000000000000}"/>
          </ac:spMkLst>
        </pc:spChg>
        <pc:spChg chg="del">
          <ac:chgData name="zeshan khan" userId="S::zeshan.khan@nu.edu.pk::860a7133-657c-43e7-a51a-16ddffe6fb40" providerId="AD" clId="Web-{01AA7DC2-2CE7-E234-3AC8-AB92F536E619}" dt="2023-08-29T11:26:12.265" v="1"/>
          <ac:spMkLst>
            <pc:docMk/>
            <pc:sldMk cId="0" sldId="258"/>
            <ac:spMk id="17416" creationId="{83030214-227F-42DB-9282-BBA6AF8D94A8}"/>
          </ac:spMkLst>
        </pc:spChg>
        <pc:spChg chg="del">
          <ac:chgData name="zeshan khan" userId="S::zeshan.khan@nu.edu.pk::860a7133-657c-43e7-a51a-16ddffe6fb40" providerId="AD" clId="Web-{01AA7DC2-2CE7-E234-3AC8-AB92F536E619}" dt="2023-08-29T11:26:12.265" v="1"/>
          <ac:spMkLst>
            <pc:docMk/>
            <pc:sldMk cId="0" sldId="258"/>
            <ac:spMk id="17418" creationId="{0D7A9289-BAD1-4A78-979F-A655C886DBF5}"/>
          </ac:spMkLst>
        </pc:spChg>
        <pc:spChg chg="add">
          <ac:chgData name="zeshan khan" userId="S::zeshan.khan@nu.edu.pk::860a7133-657c-43e7-a51a-16ddffe6fb40" providerId="AD" clId="Web-{01AA7DC2-2CE7-E234-3AC8-AB92F536E619}" dt="2023-08-29T11:26:12.265" v="1"/>
          <ac:spMkLst>
            <pc:docMk/>
            <pc:sldMk cId="0" sldId="258"/>
            <ac:spMk id="17424" creationId="{F7E42047-F7E7-4687-BBE0-D4BDC8E77BB1}"/>
          </ac:spMkLst>
        </pc:spChg>
        <pc:spChg chg="add">
          <ac:chgData name="zeshan khan" userId="S::zeshan.khan@nu.edu.pk::860a7133-657c-43e7-a51a-16ddffe6fb40" providerId="AD" clId="Web-{01AA7DC2-2CE7-E234-3AC8-AB92F536E619}" dt="2023-08-29T11:26:12.265" v="1"/>
          <ac:spMkLst>
            <pc:docMk/>
            <pc:sldMk cId="0" sldId="258"/>
            <ac:spMk id="17454" creationId="{2C509E7A-337A-4664-BEC2-03F9BCA0A463}"/>
          </ac:spMkLst>
        </pc:spChg>
        <pc:spChg chg="add">
          <ac:chgData name="zeshan khan" userId="S::zeshan.khan@nu.edu.pk::860a7133-657c-43e7-a51a-16ddffe6fb40" providerId="AD" clId="Web-{01AA7DC2-2CE7-E234-3AC8-AB92F536E619}" dt="2023-08-29T11:26:12.265" v="1"/>
          <ac:spMkLst>
            <pc:docMk/>
            <pc:sldMk cId="0" sldId="258"/>
            <ac:spMk id="17456" creationId="{D9AB99AB-E300-4B19-97C3-9A12EA3C7BDA}"/>
          </ac:spMkLst>
        </pc:spChg>
        <pc:grpChg chg="add">
          <ac:chgData name="zeshan khan" userId="S::zeshan.khan@nu.edu.pk::860a7133-657c-43e7-a51a-16ddffe6fb40" providerId="AD" clId="Web-{01AA7DC2-2CE7-E234-3AC8-AB92F536E619}" dt="2023-08-29T11:26:12.265" v="1"/>
          <ac:grpSpMkLst>
            <pc:docMk/>
            <pc:sldMk cId="0" sldId="258"/>
            <ac:grpSpMk id="17426" creationId="{8D6F839A-C8D9-4FBC-8EFD-9E56D12F4CD0}"/>
          </ac:grpSpMkLst>
        </pc:grpChg>
        <pc:grpChg chg="add">
          <ac:chgData name="zeshan khan" userId="S::zeshan.khan@nu.edu.pk::860a7133-657c-43e7-a51a-16ddffe6fb40" providerId="AD" clId="Web-{01AA7DC2-2CE7-E234-3AC8-AB92F536E619}" dt="2023-08-29T11:26:12.265" v="1"/>
          <ac:grpSpMkLst>
            <pc:docMk/>
            <pc:sldMk cId="0" sldId="258"/>
            <ac:grpSpMk id="17440" creationId="{70EDA856-A216-4EEC-9AB6-A59FFC703612}"/>
          </ac:grpSpMkLst>
        </pc:grpChg>
        <pc:picChg chg="add">
          <ac:chgData name="zeshan khan" userId="S::zeshan.khan@nu.edu.pk::860a7133-657c-43e7-a51a-16ddffe6fb40" providerId="AD" clId="Web-{01AA7DC2-2CE7-E234-3AC8-AB92F536E619}" dt="2023-08-29T11:26:12.265" v="1"/>
          <ac:picMkLst>
            <pc:docMk/>
            <pc:sldMk cId="0" sldId="258"/>
            <ac:picMk id="17420" creationId="{FDF5E467-AFB4-18DB-2161-BE969D233FC6}"/>
          </ac:picMkLst>
        </pc:picChg>
      </pc:sldChg>
      <pc:sldChg chg="addSp delSp modSp">
        <pc:chgData name="zeshan khan" userId="S::zeshan.khan@nu.edu.pk::860a7133-657c-43e7-a51a-16ddffe6fb40" providerId="AD" clId="Web-{01AA7DC2-2CE7-E234-3AC8-AB92F536E619}" dt="2023-08-29T11:26:20.296" v="2"/>
        <pc:sldMkLst>
          <pc:docMk/>
          <pc:sldMk cId="563434985" sldId="421"/>
        </pc:sldMkLst>
        <pc:spChg chg="mod">
          <ac:chgData name="zeshan khan" userId="S::zeshan.khan@nu.edu.pk::860a7133-657c-43e7-a51a-16ddffe6fb40" providerId="AD" clId="Web-{01AA7DC2-2CE7-E234-3AC8-AB92F536E619}" dt="2023-08-29T11:26:20.296" v="2"/>
          <ac:spMkLst>
            <pc:docMk/>
            <pc:sldMk cId="563434985" sldId="421"/>
            <ac:spMk id="19458" creationId="{00000000-0000-0000-0000-000000000000}"/>
          </ac:spMkLst>
        </pc:spChg>
        <pc:spChg chg="mod">
          <ac:chgData name="zeshan khan" userId="S::zeshan.khan@nu.edu.pk::860a7133-657c-43e7-a51a-16ddffe6fb40" providerId="AD" clId="Web-{01AA7DC2-2CE7-E234-3AC8-AB92F536E619}" dt="2023-08-29T11:26:20.296" v="2"/>
          <ac:spMkLst>
            <pc:docMk/>
            <pc:sldMk cId="563434985" sldId="421"/>
            <ac:spMk id="19459" creationId="{00000000-0000-0000-0000-000000000000}"/>
          </ac:spMkLst>
        </pc:spChg>
        <pc:spChg chg="del">
          <ac:chgData name="zeshan khan" userId="S::zeshan.khan@nu.edu.pk::860a7133-657c-43e7-a51a-16ddffe6fb40" providerId="AD" clId="Web-{01AA7DC2-2CE7-E234-3AC8-AB92F536E619}" dt="2023-08-29T11:26:20.296" v="2"/>
          <ac:spMkLst>
            <pc:docMk/>
            <pc:sldMk cId="563434985" sldId="421"/>
            <ac:spMk id="19465" creationId="{1A44C337-3893-4B29-A265-B1329150B6AA}"/>
          </ac:spMkLst>
        </pc:spChg>
        <pc:spChg chg="del">
          <ac:chgData name="zeshan khan" userId="S::zeshan.khan@nu.edu.pk::860a7133-657c-43e7-a51a-16ddffe6fb40" providerId="AD" clId="Web-{01AA7DC2-2CE7-E234-3AC8-AB92F536E619}" dt="2023-08-29T11:26:20.296" v="2"/>
          <ac:spMkLst>
            <pc:docMk/>
            <pc:sldMk cId="563434985" sldId="421"/>
            <ac:spMk id="19495" creationId="{AA5CD610-ED7C-4CED-A9A1-174432C88AF8}"/>
          </ac:spMkLst>
        </pc:spChg>
        <pc:spChg chg="del">
          <ac:chgData name="zeshan khan" userId="S::zeshan.khan@nu.edu.pk::860a7133-657c-43e7-a51a-16ddffe6fb40" providerId="AD" clId="Web-{01AA7DC2-2CE7-E234-3AC8-AB92F536E619}" dt="2023-08-29T11:26:20.296" v="2"/>
          <ac:spMkLst>
            <pc:docMk/>
            <pc:sldMk cId="563434985" sldId="421"/>
            <ac:spMk id="19497" creationId="{0C4379BF-8C7A-480A-BC36-DA55D92A9356}"/>
          </ac:spMkLst>
        </pc:spChg>
        <pc:spChg chg="add">
          <ac:chgData name="zeshan khan" userId="S::zeshan.khan@nu.edu.pk::860a7133-657c-43e7-a51a-16ddffe6fb40" providerId="AD" clId="Web-{01AA7DC2-2CE7-E234-3AC8-AB92F536E619}" dt="2023-08-29T11:26:20.296" v="2"/>
          <ac:spMkLst>
            <pc:docMk/>
            <pc:sldMk cId="563434985" sldId="421"/>
            <ac:spMk id="19502" creationId="{F7E42047-F7E7-4687-BBE0-D4BDC8E77BB1}"/>
          </ac:spMkLst>
        </pc:spChg>
        <pc:spChg chg="add">
          <ac:chgData name="zeshan khan" userId="S::zeshan.khan@nu.edu.pk::860a7133-657c-43e7-a51a-16ddffe6fb40" providerId="AD" clId="Web-{01AA7DC2-2CE7-E234-3AC8-AB92F536E619}" dt="2023-08-29T11:26:20.296" v="2"/>
          <ac:spMkLst>
            <pc:docMk/>
            <pc:sldMk cId="563434985" sldId="421"/>
            <ac:spMk id="19532" creationId="{2C509E7A-337A-4664-BEC2-03F9BCA0A463}"/>
          </ac:spMkLst>
        </pc:spChg>
        <pc:spChg chg="add">
          <ac:chgData name="zeshan khan" userId="S::zeshan.khan@nu.edu.pk::860a7133-657c-43e7-a51a-16ddffe6fb40" providerId="AD" clId="Web-{01AA7DC2-2CE7-E234-3AC8-AB92F536E619}" dt="2023-08-29T11:26:20.296" v="2"/>
          <ac:spMkLst>
            <pc:docMk/>
            <pc:sldMk cId="563434985" sldId="421"/>
            <ac:spMk id="19534" creationId="{D9AB99AB-E300-4B19-97C3-9A12EA3C7BDA}"/>
          </ac:spMkLst>
        </pc:spChg>
        <pc:grpChg chg="del">
          <ac:chgData name="zeshan khan" userId="S::zeshan.khan@nu.edu.pk::860a7133-657c-43e7-a51a-16ddffe6fb40" providerId="AD" clId="Web-{01AA7DC2-2CE7-E234-3AC8-AB92F536E619}" dt="2023-08-29T11:26:20.296" v="2"/>
          <ac:grpSpMkLst>
            <pc:docMk/>
            <pc:sldMk cId="563434985" sldId="421"/>
            <ac:grpSpMk id="19467" creationId="{81E0B358-1267-4844-8B3D-B7A279B4175A}"/>
          </ac:grpSpMkLst>
        </pc:grpChg>
        <pc:grpChg chg="del">
          <ac:chgData name="zeshan khan" userId="S::zeshan.khan@nu.edu.pk::860a7133-657c-43e7-a51a-16ddffe6fb40" providerId="AD" clId="Web-{01AA7DC2-2CE7-E234-3AC8-AB92F536E619}" dt="2023-08-29T11:26:20.296" v="2"/>
          <ac:grpSpMkLst>
            <pc:docMk/>
            <pc:sldMk cId="563434985" sldId="421"/>
            <ac:grpSpMk id="19481" creationId="{AF44CA9C-80E8-44E1-A79C-D6EBFC73BCA0}"/>
          </ac:grpSpMkLst>
        </pc:grpChg>
        <pc:grpChg chg="add">
          <ac:chgData name="zeshan khan" userId="S::zeshan.khan@nu.edu.pk::860a7133-657c-43e7-a51a-16ddffe6fb40" providerId="AD" clId="Web-{01AA7DC2-2CE7-E234-3AC8-AB92F536E619}" dt="2023-08-29T11:26:20.296" v="2"/>
          <ac:grpSpMkLst>
            <pc:docMk/>
            <pc:sldMk cId="563434985" sldId="421"/>
            <ac:grpSpMk id="19504" creationId="{8D6F839A-C8D9-4FBC-8EFD-9E56D12F4CD0}"/>
          </ac:grpSpMkLst>
        </pc:grpChg>
        <pc:grpChg chg="add">
          <ac:chgData name="zeshan khan" userId="S::zeshan.khan@nu.edu.pk::860a7133-657c-43e7-a51a-16ddffe6fb40" providerId="AD" clId="Web-{01AA7DC2-2CE7-E234-3AC8-AB92F536E619}" dt="2023-08-29T11:26:20.296" v="2"/>
          <ac:grpSpMkLst>
            <pc:docMk/>
            <pc:sldMk cId="563434985" sldId="421"/>
            <ac:grpSpMk id="19518" creationId="{70EDA856-A216-4EEC-9AB6-A59FFC703612}"/>
          </ac:grpSpMkLst>
        </pc:grpChg>
        <pc:picChg chg="mod">
          <ac:chgData name="zeshan khan" userId="S::zeshan.khan@nu.edu.pk::860a7133-657c-43e7-a51a-16ddffe6fb40" providerId="AD" clId="Web-{01AA7DC2-2CE7-E234-3AC8-AB92F536E619}" dt="2023-08-29T11:26:20.296" v="2"/>
          <ac:picMkLst>
            <pc:docMk/>
            <pc:sldMk cId="563434985" sldId="421"/>
            <ac:picMk id="19461" creationId="{ED861F93-36AF-8402-A8D9-C4739E69A9E8}"/>
          </ac:picMkLst>
        </pc:picChg>
      </pc:sldChg>
      <pc:sldChg chg="delSp">
        <pc:chgData name="zeshan khan" userId="S::zeshan.khan@nu.edu.pk::860a7133-657c-43e7-a51a-16ddffe6fb40" providerId="AD" clId="Web-{01AA7DC2-2CE7-E234-3AC8-AB92F536E619}" dt="2023-08-29T11:26:31.390" v="3"/>
        <pc:sldMkLst>
          <pc:docMk/>
          <pc:sldMk cId="249554046" sldId="422"/>
        </pc:sldMkLst>
        <pc:spChg chg="del topLvl">
          <ac:chgData name="zeshan khan" userId="S::zeshan.khan@nu.edu.pk::860a7133-657c-43e7-a51a-16ddffe6fb40" providerId="AD" clId="Web-{01AA7DC2-2CE7-E234-3AC8-AB92F536E619}" dt="2023-08-29T11:26:31.390" v="3"/>
          <ac:spMkLst>
            <pc:docMk/>
            <pc:sldMk cId="249554046" sldId="422"/>
            <ac:spMk id="21511" creationId="{00000000-0000-0000-0000-000000000000}"/>
          </ac:spMkLst>
        </pc:spChg>
        <pc:grpChg chg="del">
          <ac:chgData name="zeshan khan" userId="S::zeshan.khan@nu.edu.pk::860a7133-657c-43e7-a51a-16ddffe6fb40" providerId="AD" clId="Web-{01AA7DC2-2CE7-E234-3AC8-AB92F536E619}" dt="2023-08-29T11:26:31.390" v="3"/>
          <ac:grpSpMkLst>
            <pc:docMk/>
            <pc:sldMk cId="249554046" sldId="422"/>
            <ac:grpSpMk id="21509" creationId="{00000000-0000-0000-0000-000000000000}"/>
          </ac:grpSpMkLst>
        </pc:grpChg>
        <pc:picChg chg="topLvl">
          <ac:chgData name="zeshan khan" userId="S::zeshan.khan@nu.edu.pk::860a7133-657c-43e7-a51a-16ddffe6fb40" providerId="AD" clId="Web-{01AA7DC2-2CE7-E234-3AC8-AB92F536E619}" dt="2023-08-29T11:26:31.390" v="3"/>
          <ac:picMkLst>
            <pc:docMk/>
            <pc:sldMk cId="249554046" sldId="422"/>
            <ac:picMk id="21510" creationId="{00000000-0000-0000-0000-000000000000}"/>
          </ac:picMkLst>
        </pc:picChg>
      </pc:sldChg>
      <pc:sldChg chg="delSp modSp">
        <pc:chgData name="zeshan khan" userId="S::zeshan.khan@nu.edu.pk::860a7133-657c-43e7-a51a-16ddffe6fb40" providerId="AD" clId="Web-{01AA7DC2-2CE7-E234-3AC8-AB92F536E619}" dt="2023-08-29T11:27:15.267" v="7"/>
        <pc:sldMkLst>
          <pc:docMk/>
          <pc:sldMk cId="1279526910" sldId="423"/>
        </pc:sldMkLst>
        <pc:grpChg chg="del">
          <ac:chgData name="zeshan khan" userId="S::zeshan.khan@nu.edu.pk::860a7133-657c-43e7-a51a-16ddffe6fb40" providerId="AD" clId="Web-{01AA7DC2-2CE7-E234-3AC8-AB92F536E619}" dt="2023-08-29T11:26:37.281" v="4"/>
          <ac:grpSpMkLst>
            <pc:docMk/>
            <pc:sldMk cId="1279526910" sldId="423"/>
            <ac:grpSpMk id="21509" creationId="{00000000-0000-0000-0000-000000000000}"/>
          </ac:grpSpMkLst>
        </pc:grpChg>
        <pc:graphicFrameChg chg="modGraphic">
          <ac:chgData name="zeshan khan" userId="S::zeshan.khan@nu.edu.pk::860a7133-657c-43e7-a51a-16ddffe6fb40" providerId="AD" clId="Web-{01AA7DC2-2CE7-E234-3AC8-AB92F536E619}" dt="2023-08-29T11:27:15.267" v="7"/>
          <ac:graphicFrameMkLst>
            <pc:docMk/>
            <pc:sldMk cId="1279526910" sldId="423"/>
            <ac:graphicFrameMk id="21513" creationId="{2BD53775-F975-D0EF-8644-D7CC76034E2F}"/>
          </ac:graphicFrameMkLst>
        </pc:graphicFrameChg>
      </pc:sldChg>
      <pc:sldChg chg="modSp">
        <pc:chgData name="zeshan khan" userId="S::zeshan.khan@nu.edu.pk::860a7133-657c-43e7-a51a-16ddffe6fb40" providerId="AD" clId="Web-{01AA7DC2-2CE7-E234-3AC8-AB92F536E619}" dt="2023-08-29T11:27:26.502" v="8" actId="14100"/>
        <pc:sldMkLst>
          <pc:docMk/>
          <pc:sldMk cId="1813269516" sldId="425"/>
        </pc:sldMkLst>
        <pc:spChg chg="mod">
          <ac:chgData name="zeshan khan" userId="S::zeshan.khan@nu.edu.pk::860a7133-657c-43e7-a51a-16ddffe6fb40" providerId="AD" clId="Web-{01AA7DC2-2CE7-E234-3AC8-AB92F536E619}" dt="2023-08-29T11:27:26.502" v="8" actId="14100"/>
          <ac:spMkLst>
            <pc:docMk/>
            <pc:sldMk cId="1813269516" sldId="425"/>
            <ac:spMk id="27650" creationId="{00000000-0000-0000-0000-000000000000}"/>
          </ac:spMkLst>
        </pc:spChg>
      </pc:sldChg>
    </pc:docChg>
  </pc:docChgLst>
  <pc:docChgLst>
    <pc:chgData name="zeshan khan" userId="S::zeshan.khan@nu.edu.pk::860a7133-657c-43e7-a51a-16ddffe6fb40" providerId="AD" clId="Web-{C6317DBE-82ED-A222-44CF-BA11A20C2ADE}"/>
    <pc:docChg chg="modSld">
      <pc:chgData name="zeshan khan" userId="S::zeshan.khan@nu.edu.pk::860a7133-657c-43e7-a51a-16ddffe6fb40" providerId="AD" clId="Web-{C6317DBE-82ED-A222-44CF-BA11A20C2ADE}" dt="2023-08-29T12:07:23.713" v="30"/>
      <pc:docMkLst>
        <pc:docMk/>
      </pc:docMkLst>
      <pc:sldChg chg="addSp modSp mod setBg modClrScheme chgLayout">
        <pc:chgData name="zeshan khan" userId="S::zeshan.khan@nu.edu.pk::860a7133-657c-43e7-a51a-16ddffe6fb40" providerId="AD" clId="Web-{C6317DBE-82ED-A222-44CF-BA11A20C2ADE}" dt="2023-08-29T12:07:23.713" v="30"/>
        <pc:sldMkLst>
          <pc:docMk/>
          <pc:sldMk cId="2463487963" sldId="511"/>
        </pc:sldMkLst>
        <pc:spChg chg="mod ord">
          <ac:chgData name="zeshan khan" userId="S::zeshan.khan@nu.edu.pk::860a7133-657c-43e7-a51a-16ddffe6fb40" providerId="AD" clId="Web-{C6317DBE-82ED-A222-44CF-BA11A20C2ADE}" dt="2023-08-29T12:07:23.713" v="30"/>
          <ac:spMkLst>
            <pc:docMk/>
            <pc:sldMk cId="2463487963" sldId="511"/>
            <ac:spMk id="2" creationId="{B415306C-D047-8C67-EC7B-A5C97B16F8C8}"/>
          </ac:spMkLst>
        </pc:spChg>
        <pc:spChg chg="add mod ord">
          <ac:chgData name="zeshan khan" userId="S::zeshan.khan@nu.edu.pk::860a7133-657c-43e7-a51a-16ddffe6fb40" providerId="AD" clId="Web-{C6317DBE-82ED-A222-44CF-BA11A20C2ADE}" dt="2023-08-29T12:07:23.713" v="30"/>
          <ac:spMkLst>
            <pc:docMk/>
            <pc:sldMk cId="2463487963" sldId="511"/>
            <ac:spMk id="3" creationId="{401E5EED-2FCB-D0A1-5110-80C6F36837F8}"/>
          </ac:spMkLst>
        </pc:spChg>
        <pc:spChg chg="add mod">
          <ac:chgData name="zeshan khan" userId="S::zeshan.khan@nu.edu.pk::860a7133-657c-43e7-a51a-16ddffe6fb40" providerId="AD" clId="Web-{C6317DBE-82ED-A222-44CF-BA11A20C2ADE}" dt="2023-08-29T12:07:23.713" v="30"/>
          <ac:spMkLst>
            <pc:docMk/>
            <pc:sldMk cId="2463487963" sldId="511"/>
            <ac:spMk id="5" creationId="{6BB0F9E5-03BA-8D74-B927-AC8BB841C797}"/>
          </ac:spMkLst>
        </pc:spChg>
        <pc:spChg chg="add">
          <ac:chgData name="zeshan khan" userId="S::zeshan.khan@nu.edu.pk::860a7133-657c-43e7-a51a-16ddffe6fb40" providerId="AD" clId="Web-{C6317DBE-82ED-A222-44CF-BA11A20C2ADE}" dt="2023-08-29T12:07:23.713" v="30"/>
          <ac:spMkLst>
            <pc:docMk/>
            <pc:sldMk cId="2463487963" sldId="511"/>
            <ac:spMk id="10" creationId="{CADF4631-3C8F-45EE-8D19-4D3E8426B34A}"/>
          </ac:spMkLst>
        </pc:spChg>
        <pc:spChg chg="add">
          <ac:chgData name="zeshan khan" userId="S::zeshan.khan@nu.edu.pk::860a7133-657c-43e7-a51a-16ddffe6fb40" providerId="AD" clId="Web-{C6317DBE-82ED-A222-44CF-BA11A20C2ADE}" dt="2023-08-29T12:07:23.713" v="30"/>
          <ac:spMkLst>
            <pc:docMk/>
            <pc:sldMk cId="2463487963" sldId="511"/>
            <ac:spMk id="40" creationId="{46FA917F-43A3-4FA3-A085-59D0DC397EFA}"/>
          </ac:spMkLst>
        </pc:spChg>
        <pc:spChg chg="add">
          <ac:chgData name="zeshan khan" userId="S::zeshan.khan@nu.edu.pk::860a7133-657c-43e7-a51a-16ddffe6fb40" providerId="AD" clId="Web-{C6317DBE-82ED-A222-44CF-BA11A20C2ADE}" dt="2023-08-29T12:07:23.713" v="30"/>
          <ac:spMkLst>
            <pc:docMk/>
            <pc:sldMk cId="2463487963" sldId="511"/>
            <ac:spMk id="42" creationId="{9CBF007B-8C8C-4F79-B037-9F4C61F9F954}"/>
          </ac:spMkLst>
        </pc:spChg>
        <pc:grpChg chg="add">
          <ac:chgData name="zeshan khan" userId="S::zeshan.khan@nu.edu.pk::860a7133-657c-43e7-a51a-16ddffe6fb40" providerId="AD" clId="Web-{C6317DBE-82ED-A222-44CF-BA11A20C2ADE}" dt="2023-08-29T12:07:23.713" v="30"/>
          <ac:grpSpMkLst>
            <pc:docMk/>
            <pc:sldMk cId="2463487963" sldId="511"/>
            <ac:grpSpMk id="12" creationId="{F291099C-17EE-4E0E-B096-C79975050035}"/>
          </ac:grpSpMkLst>
        </pc:grpChg>
        <pc:grpChg chg="add">
          <ac:chgData name="zeshan khan" userId="S::zeshan.khan@nu.edu.pk::860a7133-657c-43e7-a51a-16ddffe6fb40" providerId="AD" clId="Web-{C6317DBE-82ED-A222-44CF-BA11A20C2ADE}" dt="2023-08-29T12:07:23.713" v="30"/>
          <ac:grpSpMkLst>
            <pc:docMk/>
            <pc:sldMk cId="2463487963" sldId="511"/>
            <ac:grpSpMk id="26" creationId="{6A54B62D-FC5C-4E1A-8D8B-279576FE5379}"/>
          </ac:grpSpMkLst>
        </pc:grpChg>
        <pc:picChg chg="add mod">
          <ac:chgData name="zeshan khan" userId="S::zeshan.khan@nu.edu.pk::860a7133-657c-43e7-a51a-16ddffe6fb40" providerId="AD" clId="Web-{C6317DBE-82ED-A222-44CF-BA11A20C2ADE}" dt="2023-08-29T12:07:23.713" v="30"/>
          <ac:picMkLst>
            <pc:docMk/>
            <pc:sldMk cId="2463487963" sldId="511"/>
            <ac:picMk id="4" creationId="{2665CADA-E3A2-E46A-D8F7-2545B72ADF57}"/>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4" Type="http://schemas.openxmlformats.org/officeDocument/2006/relationships/image" Target="../media/image8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4" Type="http://schemas.openxmlformats.org/officeDocument/2006/relationships/image" Target="../media/image8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7CFB1A-F61A-494E-BFFF-9DBD3EF0BC01}"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F01FECDC-4BD5-4BE9-9BF1-82BBF1C05E94}">
      <dgm:prSet/>
      <dgm:spPr/>
      <dgm:t>
        <a:bodyPr/>
        <a:lstStyle/>
        <a:p>
          <a:pPr>
            <a:lnSpc>
              <a:spcPct val="100000"/>
            </a:lnSpc>
            <a:defRPr cap="all"/>
          </a:pPr>
          <a:r>
            <a:rPr lang="en-IE"/>
            <a:t>The lens focuses light from objects onto the retina</a:t>
          </a:r>
          <a:endParaRPr lang="en-US"/>
        </a:p>
      </dgm:t>
    </dgm:pt>
    <dgm:pt modelId="{DE14440C-85A6-464F-A2D3-6C8CFA5861BE}" type="parTrans" cxnId="{258E6E07-D414-4CA6-98AA-E936B2522057}">
      <dgm:prSet/>
      <dgm:spPr/>
      <dgm:t>
        <a:bodyPr/>
        <a:lstStyle/>
        <a:p>
          <a:endParaRPr lang="en-US"/>
        </a:p>
      </dgm:t>
    </dgm:pt>
    <dgm:pt modelId="{DECD8D23-F592-4886-90C8-F06F707D4B92}" type="sibTrans" cxnId="{258E6E07-D414-4CA6-98AA-E936B2522057}">
      <dgm:prSet/>
      <dgm:spPr/>
      <dgm:t>
        <a:bodyPr/>
        <a:lstStyle/>
        <a:p>
          <a:endParaRPr lang="en-US"/>
        </a:p>
      </dgm:t>
    </dgm:pt>
    <dgm:pt modelId="{7E880CC3-C570-4AE3-B4CE-AAB27DEDC9E2}">
      <dgm:prSet/>
      <dgm:spPr/>
      <dgm:t>
        <a:bodyPr/>
        <a:lstStyle/>
        <a:p>
          <a:pPr>
            <a:lnSpc>
              <a:spcPct val="100000"/>
            </a:lnSpc>
            <a:defRPr cap="all"/>
          </a:pPr>
          <a:r>
            <a:rPr lang="en-IE"/>
            <a:t>The </a:t>
          </a:r>
          <a:r>
            <a:rPr lang="en-IE" b="1"/>
            <a:t>retina</a:t>
          </a:r>
          <a:r>
            <a:rPr lang="en-IE"/>
            <a:t> is covered with </a:t>
          </a:r>
          <a:br>
            <a:rPr lang="en-IE"/>
          </a:br>
          <a:r>
            <a:rPr lang="en-IE" b="1"/>
            <a:t>light receptors </a:t>
          </a:r>
          <a:r>
            <a:rPr lang="en-IE"/>
            <a:t>called </a:t>
          </a:r>
          <a:br>
            <a:rPr lang="en-IE"/>
          </a:br>
          <a:r>
            <a:rPr lang="en-IE" b="1" i="1"/>
            <a:t>cones</a:t>
          </a:r>
          <a:r>
            <a:rPr lang="en-IE"/>
            <a:t> (6-7 million) and</a:t>
          </a:r>
          <a:br>
            <a:rPr lang="en-IE"/>
          </a:br>
          <a:r>
            <a:rPr lang="en-IE" b="1" i="1"/>
            <a:t>rods</a:t>
          </a:r>
          <a:r>
            <a:rPr lang="en-IE"/>
            <a:t> (75-150 million)</a:t>
          </a:r>
          <a:endParaRPr lang="en-US"/>
        </a:p>
      </dgm:t>
    </dgm:pt>
    <dgm:pt modelId="{39984517-3FC2-45C8-8E38-8A2B02E5085F}" type="parTrans" cxnId="{CBFBCCF9-E8E8-4807-AC1D-5B1C4EE242DD}">
      <dgm:prSet/>
      <dgm:spPr/>
      <dgm:t>
        <a:bodyPr/>
        <a:lstStyle/>
        <a:p>
          <a:endParaRPr lang="en-US"/>
        </a:p>
      </dgm:t>
    </dgm:pt>
    <dgm:pt modelId="{AEADD186-36A3-4A87-A39D-DB144D53D395}" type="sibTrans" cxnId="{CBFBCCF9-E8E8-4807-AC1D-5B1C4EE242DD}">
      <dgm:prSet/>
      <dgm:spPr/>
      <dgm:t>
        <a:bodyPr/>
        <a:lstStyle/>
        <a:p>
          <a:endParaRPr lang="en-US"/>
        </a:p>
      </dgm:t>
    </dgm:pt>
    <dgm:pt modelId="{70D4538B-F7A7-4126-A5D0-82F9A4DA695E}">
      <dgm:prSet/>
      <dgm:spPr/>
      <dgm:t>
        <a:bodyPr/>
        <a:lstStyle/>
        <a:p>
          <a:pPr>
            <a:lnSpc>
              <a:spcPct val="100000"/>
            </a:lnSpc>
            <a:defRPr cap="all"/>
          </a:pPr>
          <a:r>
            <a:rPr lang="en-IE"/>
            <a:t>Cones are concentrated </a:t>
          </a:r>
          <a:br>
            <a:rPr lang="en-IE"/>
          </a:br>
          <a:r>
            <a:rPr lang="en-IE"/>
            <a:t>around the fovea and are </a:t>
          </a:r>
          <a:br>
            <a:rPr lang="en-IE"/>
          </a:br>
          <a:r>
            <a:rPr lang="en-IE"/>
            <a:t>very sensitive to colour</a:t>
          </a:r>
          <a:endParaRPr lang="en-US"/>
        </a:p>
      </dgm:t>
    </dgm:pt>
    <dgm:pt modelId="{1AD4A189-DBCF-4F69-8AEE-ED35841E751E}" type="parTrans" cxnId="{4C97EED6-FFBE-4319-B7C0-F801C01F71F2}">
      <dgm:prSet/>
      <dgm:spPr/>
      <dgm:t>
        <a:bodyPr/>
        <a:lstStyle/>
        <a:p>
          <a:endParaRPr lang="en-US"/>
        </a:p>
      </dgm:t>
    </dgm:pt>
    <dgm:pt modelId="{63B8F694-2C00-4C6B-ABFA-9AB6DE276167}" type="sibTrans" cxnId="{4C97EED6-FFBE-4319-B7C0-F801C01F71F2}">
      <dgm:prSet/>
      <dgm:spPr/>
      <dgm:t>
        <a:bodyPr/>
        <a:lstStyle/>
        <a:p>
          <a:endParaRPr lang="en-US"/>
        </a:p>
      </dgm:t>
    </dgm:pt>
    <dgm:pt modelId="{48DE7099-F645-4D6F-994D-9FA70C09D357}">
      <dgm:prSet/>
      <dgm:spPr/>
      <dgm:t>
        <a:bodyPr/>
        <a:lstStyle/>
        <a:p>
          <a:pPr>
            <a:lnSpc>
              <a:spcPct val="100000"/>
            </a:lnSpc>
            <a:defRPr cap="all"/>
          </a:pPr>
          <a:r>
            <a:rPr lang="en-IE"/>
            <a:t>Rods are more spread out </a:t>
          </a:r>
          <a:br>
            <a:rPr lang="en-IE"/>
          </a:br>
          <a:r>
            <a:rPr lang="en-IE"/>
            <a:t>and are sensitive to low levels of illumination</a:t>
          </a:r>
          <a:endParaRPr lang="en-US"/>
        </a:p>
      </dgm:t>
    </dgm:pt>
    <dgm:pt modelId="{660FD323-BE6F-4E5D-86B7-F321484F20D9}" type="parTrans" cxnId="{60E4C85F-6338-4BBA-8F06-421E34E1C94C}">
      <dgm:prSet/>
      <dgm:spPr/>
      <dgm:t>
        <a:bodyPr/>
        <a:lstStyle/>
        <a:p>
          <a:endParaRPr lang="en-US"/>
        </a:p>
      </dgm:t>
    </dgm:pt>
    <dgm:pt modelId="{CA8B9461-DB01-46C5-9A40-FA26B74C8F77}" type="sibTrans" cxnId="{60E4C85F-6338-4BBA-8F06-421E34E1C94C}">
      <dgm:prSet/>
      <dgm:spPr/>
      <dgm:t>
        <a:bodyPr/>
        <a:lstStyle/>
        <a:p>
          <a:endParaRPr lang="en-US"/>
        </a:p>
      </dgm:t>
    </dgm:pt>
    <dgm:pt modelId="{A10287D1-D3E3-4C1D-BFA7-5B23A2994F15}" type="pres">
      <dgm:prSet presAssocID="{217CFB1A-F61A-494E-BFFF-9DBD3EF0BC01}" presName="root" presStyleCnt="0">
        <dgm:presLayoutVars>
          <dgm:dir/>
          <dgm:resizeHandles val="exact"/>
        </dgm:presLayoutVars>
      </dgm:prSet>
      <dgm:spPr/>
    </dgm:pt>
    <dgm:pt modelId="{6D5F5627-6391-4D68-A96E-6475087ACFF5}" type="pres">
      <dgm:prSet presAssocID="{F01FECDC-4BD5-4BE9-9BF1-82BBF1C05E94}" presName="compNode" presStyleCnt="0"/>
      <dgm:spPr/>
    </dgm:pt>
    <dgm:pt modelId="{A4F190C4-1F3F-4EA9-B47A-F4A1053587C0}" type="pres">
      <dgm:prSet presAssocID="{F01FECDC-4BD5-4BE9-9BF1-82BBF1C05E94}" presName="iconBgRect" presStyleLbl="bgShp" presStyleIdx="0" presStyleCnt="4"/>
      <dgm:spPr/>
    </dgm:pt>
    <dgm:pt modelId="{51FE27D5-0A21-4F34-A23C-51107E2A0AB6}" type="pres">
      <dgm:prSet presAssocID="{F01FECDC-4BD5-4BE9-9BF1-82BBF1C05E9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ye"/>
        </a:ext>
      </dgm:extLst>
    </dgm:pt>
    <dgm:pt modelId="{C6F764FD-1923-428E-9A43-ED8AAA7F9B23}" type="pres">
      <dgm:prSet presAssocID="{F01FECDC-4BD5-4BE9-9BF1-82BBF1C05E94}" presName="spaceRect" presStyleCnt="0"/>
      <dgm:spPr/>
    </dgm:pt>
    <dgm:pt modelId="{6F0E4A55-2F40-4FC8-AD0A-82CB855CEC36}" type="pres">
      <dgm:prSet presAssocID="{F01FECDC-4BD5-4BE9-9BF1-82BBF1C05E94}" presName="textRect" presStyleLbl="revTx" presStyleIdx="0" presStyleCnt="4">
        <dgm:presLayoutVars>
          <dgm:chMax val="1"/>
          <dgm:chPref val="1"/>
        </dgm:presLayoutVars>
      </dgm:prSet>
      <dgm:spPr/>
    </dgm:pt>
    <dgm:pt modelId="{0B3F3089-3FB4-4D5F-A8E8-D48DEB7D4220}" type="pres">
      <dgm:prSet presAssocID="{DECD8D23-F592-4886-90C8-F06F707D4B92}" presName="sibTrans" presStyleCnt="0"/>
      <dgm:spPr/>
    </dgm:pt>
    <dgm:pt modelId="{92033E5E-F7FC-47E8-BCB9-6E7590D38547}" type="pres">
      <dgm:prSet presAssocID="{7E880CC3-C570-4AE3-B4CE-AAB27DEDC9E2}" presName="compNode" presStyleCnt="0"/>
      <dgm:spPr/>
    </dgm:pt>
    <dgm:pt modelId="{645DB216-FBF3-4AB5-BC3B-891E272EF735}" type="pres">
      <dgm:prSet presAssocID="{7E880CC3-C570-4AE3-B4CE-AAB27DEDC9E2}" presName="iconBgRect" presStyleLbl="bgShp" presStyleIdx="1" presStyleCnt="4"/>
      <dgm:spPr/>
    </dgm:pt>
    <dgm:pt modelId="{FE68A7B8-34B9-4164-A0E8-D2E4E4C04EBD}" type="pres">
      <dgm:prSet presAssocID="{7E880CC3-C570-4AE3-B4CE-AAB27DEDC9E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a:ext>
      </dgm:extLst>
    </dgm:pt>
    <dgm:pt modelId="{D80248E2-2A3D-41A9-9441-144F4535544B}" type="pres">
      <dgm:prSet presAssocID="{7E880CC3-C570-4AE3-B4CE-AAB27DEDC9E2}" presName="spaceRect" presStyleCnt="0"/>
      <dgm:spPr/>
    </dgm:pt>
    <dgm:pt modelId="{D5F99153-CDD1-4006-A16F-5A9DD6DEB972}" type="pres">
      <dgm:prSet presAssocID="{7E880CC3-C570-4AE3-B4CE-AAB27DEDC9E2}" presName="textRect" presStyleLbl="revTx" presStyleIdx="1" presStyleCnt="4">
        <dgm:presLayoutVars>
          <dgm:chMax val="1"/>
          <dgm:chPref val="1"/>
        </dgm:presLayoutVars>
      </dgm:prSet>
      <dgm:spPr/>
    </dgm:pt>
    <dgm:pt modelId="{81282D6E-B5F2-404A-8719-6ECD8276DF5E}" type="pres">
      <dgm:prSet presAssocID="{AEADD186-36A3-4A87-A39D-DB144D53D395}" presName="sibTrans" presStyleCnt="0"/>
      <dgm:spPr/>
    </dgm:pt>
    <dgm:pt modelId="{EF8B04AB-F148-430A-B2B6-D19368B49D9D}" type="pres">
      <dgm:prSet presAssocID="{70D4538B-F7A7-4126-A5D0-82F9A4DA695E}" presName="compNode" presStyleCnt="0"/>
      <dgm:spPr/>
    </dgm:pt>
    <dgm:pt modelId="{13778648-CCC5-4F40-AABF-C8C9007220B5}" type="pres">
      <dgm:prSet presAssocID="{70D4538B-F7A7-4126-A5D0-82F9A4DA695E}" presName="iconBgRect" presStyleLbl="bgShp" presStyleIdx="2" presStyleCnt="4"/>
      <dgm:spPr/>
    </dgm:pt>
    <dgm:pt modelId="{6C87597B-7E77-4EDC-A07A-967222C5BAC7}" type="pres">
      <dgm:prSet presAssocID="{70D4538B-F7A7-4126-A5D0-82F9A4DA695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cissors"/>
        </a:ext>
      </dgm:extLst>
    </dgm:pt>
    <dgm:pt modelId="{13B3F2AC-E1DB-4CA3-A00A-75E33948D0A6}" type="pres">
      <dgm:prSet presAssocID="{70D4538B-F7A7-4126-A5D0-82F9A4DA695E}" presName="spaceRect" presStyleCnt="0"/>
      <dgm:spPr/>
    </dgm:pt>
    <dgm:pt modelId="{F3C020A7-0CAE-4558-9E84-150AF9C1EF1F}" type="pres">
      <dgm:prSet presAssocID="{70D4538B-F7A7-4126-A5D0-82F9A4DA695E}" presName="textRect" presStyleLbl="revTx" presStyleIdx="2" presStyleCnt="4">
        <dgm:presLayoutVars>
          <dgm:chMax val="1"/>
          <dgm:chPref val="1"/>
        </dgm:presLayoutVars>
      </dgm:prSet>
      <dgm:spPr/>
    </dgm:pt>
    <dgm:pt modelId="{9145EE63-021D-4EFC-93E5-D98E04E371F5}" type="pres">
      <dgm:prSet presAssocID="{63B8F694-2C00-4C6B-ABFA-9AB6DE276167}" presName="sibTrans" presStyleCnt="0"/>
      <dgm:spPr/>
    </dgm:pt>
    <dgm:pt modelId="{77A63B9F-DEAC-489D-9C9E-09FAA1F18CA7}" type="pres">
      <dgm:prSet presAssocID="{48DE7099-F645-4D6F-994D-9FA70C09D357}" presName="compNode" presStyleCnt="0"/>
      <dgm:spPr/>
    </dgm:pt>
    <dgm:pt modelId="{951B66E9-FBD9-4C74-8CB3-A0C3495A78DD}" type="pres">
      <dgm:prSet presAssocID="{48DE7099-F645-4D6F-994D-9FA70C09D357}" presName="iconBgRect" presStyleLbl="bgShp" presStyleIdx="3" presStyleCnt="4"/>
      <dgm:spPr/>
    </dgm:pt>
    <dgm:pt modelId="{9763F0BB-8B8B-448C-BAFB-FC138E431A89}" type="pres">
      <dgm:prSet presAssocID="{48DE7099-F645-4D6F-994D-9FA70C09D35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ghtbulb"/>
        </a:ext>
      </dgm:extLst>
    </dgm:pt>
    <dgm:pt modelId="{87304283-C6A2-4400-8E0B-325C7615CFF9}" type="pres">
      <dgm:prSet presAssocID="{48DE7099-F645-4D6F-994D-9FA70C09D357}" presName="spaceRect" presStyleCnt="0"/>
      <dgm:spPr/>
    </dgm:pt>
    <dgm:pt modelId="{83F2ED45-AA83-480D-8F6E-E503A9126B27}" type="pres">
      <dgm:prSet presAssocID="{48DE7099-F645-4D6F-994D-9FA70C09D357}" presName="textRect" presStyleLbl="revTx" presStyleIdx="3" presStyleCnt="4">
        <dgm:presLayoutVars>
          <dgm:chMax val="1"/>
          <dgm:chPref val="1"/>
        </dgm:presLayoutVars>
      </dgm:prSet>
      <dgm:spPr/>
    </dgm:pt>
  </dgm:ptLst>
  <dgm:cxnLst>
    <dgm:cxn modelId="{258E6E07-D414-4CA6-98AA-E936B2522057}" srcId="{217CFB1A-F61A-494E-BFFF-9DBD3EF0BC01}" destId="{F01FECDC-4BD5-4BE9-9BF1-82BBF1C05E94}" srcOrd="0" destOrd="0" parTransId="{DE14440C-85A6-464F-A2D3-6C8CFA5861BE}" sibTransId="{DECD8D23-F592-4886-90C8-F06F707D4B92}"/>
    <dgm:cxn modelId="{6C02D438-F21D-48ED-B1F2-C8FB63C4DC04}" type="presOf" srcId="{70D4538B-F7A7-4126-A5D0-82F9A4DA695E}" destId="{F3C020A7-0CAE-4558-9E84-150AF9C1EF1F}" srcOrd="0" destOrd="0" presId="urn:microsoft.com/office/officeart/2018/5/layout/IconCircleLabelList"/>
    <dgm:cxn modelId="{60E4C85F-6338-4BBA-8F06-421E34E1C94C}" srcId="{217CFB1A-F61A-494E-BFFF-9DBD3EF0BC01}" destId="{48DE7099-F645-4D6F-994D-9FA70C09D357}" srcOrd="3" destOrd="0" parTransId="{660FD323-BE6F-4E5D-86B7-F321484F20D9}" sibTransId="{CA8B9461-DB01-46C5-9A40-FA26B74C8F77}"/>
    <dgm:cxn modelId="{521BE061-7B86-40B7-A63C-96E8ECE0E876}" type="presOf" srcId="{48DE7099-F645-4D6F-994D-9FA70C09D357}" destId="{83F2ED45-AA83-480D-8F6E-E503A9126B27}" srcOrd="0" destOrd="0" presId="urn:microsoft.com/office/officeart/2018/5/layout/IconCircleLabelList"/>
    <dgm:cxn modelId="{951DBFC1-10F5-445C-A227-373BD78B5A38}" type="presOf" srcId="{7E880CC3-C570-4AE3-B4CE-AAB27DEDC9E2}" destId="{D5F99153-CDD1-4006-A16F-5A9DD6DEB972}" srcOrd="0" destOrd="0" presId="urn:microsoft.com/office/officeart/2018/5/layout/IconCircleLabelList"/>
    <dgm:cxn modelId="{4C97EED6-FFBE-4319-B7C0-F801C01F71F2}" srcId="{217CFB1A-F61A-494E-BFFF-9DBD3EF0BC01}" destId="{70D4538B-F7A7-4126-A5D0-82F9A4DA695E}" srcOrd="2" destOrd="0" parTransId="{1AD4A189-DBCF-4F69-8AEE-ED35841E751E}" sibTransId="{63B8F694-2C00-4C6B-ABFA-9AB6DE276167}"/>
    <dgm:cxn modelId="{66C754D9-5BF7-4F38-963F-3BAC26838ED9}" type="presOf" srcId="{217CFB1A-F61A-494E-BFFF-9DBD3EF0BC01}" destId="{A10287D1-D3E3-4C1D-BFA7-5B23A2994F15}" srcOrd="0" destOrd="0" presId="urn:microsoft.com/office/officeart/2018/5/layout/IconCircleLabelList"/>
    <dgm:cxn modelId="{3C42BEDC-FA39-4AEF-9DD1-8EF3FD2523E3}" type="presOf" srcId="{F01FECDC-4BD5-4BE9-9BF1-82BBF1C05E94}" destId="{6F0E4A55-2F40-4FC8-AD0A-82CB855CEC36}" srcOrd="0" destOrd="0" presId="urn:microsoft.com/office/officeart/2018/5/layout/IconCircleLabelList"/>
    <dgm:cxn modelId="{CBFBCCF9-E8E8-4807-AC1D-5B1C4EE242DD}" srcId="{217CFB1A-F61A-494E-BFFF-9DBD3EF0BC01}" destId="{7E880CC3-C570-4AE3-B4CE-AAB27DEDC9E2}" srcOrd="1" destOrd="0" parTransId="{39984517-3FC2-45C8-8E38-8A2B02E5085F}" sibTransId="{AEADD186-36A3-4A87-A39D-DB144D53D395}"/>
    <dgm:cxn modelId="{44702A3A-03C2-4F37-BDD5-0D1D45867E0E}" type="presParOf" srcId="{A10287D1-D3E3-4C1D-BFA7-5B23A2994F15}" destId="{6D5F5627-6391-4D68-A96E-6475087ACFF5}" srcOrd="0" destOrd="0" presId="urn:microsoft.com/office/officeart/2018/5/layout/IconCircleLabelList"/>
    <dgm:cxn modelId="{886E9102-E27C-4257-853B-0A0FAE69CD11}" type="presParOf" srcId="{6D5F5627-6391-4D68-A96E-6475087ACFF5}" destId="{A4F190C4-1F3F-4EA9-B47A-F4A1053587C0}" srcOrd="0" destOrd="0" presId="urn:microsoft.com/office/officeart/2018/5/layout/IconCircleLabelList"/>
    <dgm:cxn modelId="{3225F692-4963-424E-8659-3D5E6E51D5D8}" type="presParOf" srcId="{6D5F5627-6391-4D68-A96E-6475087ACFF5}" destId="{51FE27D5-0A21-4F34-A23C-51107E2A0AB6}" srcOrd="1" destOrd="0" presId="urn:microsoft.com/office/officeart/2018/5/layout/IconCircleLabelList"/>
    <dgm:cxn modelId="{7C639800-7AFA-482A-B206-BF1327864481}" type="presParOf" srcId="{6D5F5627-6391-4D68-A96E-6475087ACFF5}" destId="{C6F764FD-1923-428E-9A43-ED8AAA7F9B23}" srcOrd="2" destOrd="0" presId="urn:microsoft.com/office/officeart/2018/5/layout/IconCircleLabelList"/>
    <dgm:cxn modelId="{CFEB4247-7065-45D9-8D33-4B4EE8F21416}" type="presParOf" srcId="{6D5F5627-6391-4D68-A96E-6475087ACFF5}" destId="{6F0E4A55-2F40-4FC8-AD0A-82CB855CEC36}" srcOrd="3" destOrd="0" presId="urn:microsoft.com/office/officeart/2018/5/layout/IconCircleLabelList"/>
    <dgm:cxn modelId="{E3001C70-F7F6-4D79-BFA1-F24D364E0516}" type="presParOf" srcId="{A10287D1-D3E3-4C1D-BFA7-5B23A2994F15}" destId="{0B3F3089-3FB4-4D5F-A8E8-D48DEB7D4220}" srcOrd="1" destOrd="0" presId="urn:microsoft.com/office/officeart/2018/5/layout/IconCircleLabelList"/>
    <dgm:cxn modelId="{8BA05112-13AA-4EA0-BA5D-EC25FE476EA6}" type="presParOf" srcId="{A10287D1-D3E3-4C1D-BFA7-5B23A2994F15}" destId="{92033E5E-F7FC-47E8-BCB9-6E7590D38547}" srcOrd="2" destOrd="0" presId="urn:microsoft.com/office/officeart/2018/5/layout/IconCircleLabelList"/>
    <dgm:cxn modelId="{1B9CA349-52AC-4858-9B9D-73300744E3DB}" type="presParOf" srcId="{92033E5E-F7FC-47E8-BCB9-6E7590D38547}" destId="{645DB216-FBF3-4AB5-BC3B-891E272EF735}" srcOrd="0" destOrd="0" presId="urn:microsoft.com/office/officeart/2018/5/layout/IconCircleLabelList"/>
    <dgm:cxn modelId="{F7C5AB71-F1E6-44E7-A53C-66A773608341}" type="presParOf" srcId="{92033E5E-F7FC-47E8-BCB9-6E7590D38547}" destId="{FE68A7B8-34B9-4164-A0E8-D2E4E4C04EBD}" srcOrd="1" destOrd="0" presId="urn:microsoft.com/office/officeart/2018/5/layout/IconCircleLabelList"/>
    <dgm:cxn modelId="{F4202BC9-CEB2-46FB-96D0-8335ACB15DE2}" type="presParOf" srcId="{92033E5E-F7FC-47E8-BCB9-6E7590D38547}" destId="{D80248E2-2A3D-41A9-9441-144F4535544B}" srcOrd="2" destOrd="0" presId="urn:microsoft.com/office/officeart/2018/5/layout/IconCircleLabelList"/>
    <dgm:cxn modelId="{DF435E20-4D15-4198-9A63-9E6527346B3E}" type="presParOf" srcId="{92033E5E-F7FC-47E8-BCB9-6E7590D38547}" destId="{D5F99153-CDD1-4006-A16F-5A9DD6DEB972}" srcOrd="3" destOrd="0" presId="urn:microsoft.com/office/officeart/2018/5/layout/IconCircleLabelList"/>
    <dgm:cxn modelId="{CDD67153-2D50-4803-8CF3-5E86E4E5CF0A}" type="presParOf" srcId="{A10287D1-D3E3-4C1D-BFA7-5B23A2994F15}" destId="{81282D6E-B5F2-404A-8719-6ECD8276DF5E}" srcOrd="3" destOrd="0" presId="urn:microsoft.com/office/officeart/2018/5/layout/IconCircleLabelList"/>
    <dgm:cxn modelId="{B0112218-4C65-4748-BEC8-6C6634B0BFDF}" type="presParOf" srcId="{A10287D1-D3E3-4C1D-BFA7-5B23A2994F15}" destId="{EF8B04AB-F148-430A-B2B6-D19368B49D9D}" srcOrd="4" destOrd="0" presId="urn:microsoft.com/office/officeart/2018/5/layout/IconCircleLabelList"/>
    <dgm:cxn modelId="{783D87B8-7D63-41B4-81E8-00AC0C83E1F3}" type="presParOf" srcId="{EF8B04AB-F148-430A-B2B6-D19368B49D9D}" destId="{13778648-CCC5-4F40-AABF-C8C9007220B5}" srcOrd="0" destOrd="0" presId="urn:microsoft.com/office/officeart/2018/5/layout/IconCircleLabelList"/>
    <dgm:cxn modelId="{62A7C422-397E-4122-81A1-D269ECF18872}" type="presParOf" srcId="{EF8B04AB-F148-430A-B2B6-D19368B49D9D}" destId="{6C87597B-7E77-4EDC-A07A-967222C5BAC7}" srcOrd="1" destOrd="0" presId="urn:microsoft.com/office/officeart/2018/5/layout/IconCircleLabelList"/>
    <dgm:cxn modelId="{158A5E36-AE5D-4AD5-9855-37CABAE383CB}" type="presParOf" srcId="{EF8B04AB-F148-430A-B2B6-D19368B49D9D}" destId="{13B3F2AC-E1DB-4CA3-A00A-75E33948D0A6}" srcOrd="2" destOrd="0" presId="urn:microsoft.com/office/officeart/2018/5/layout/IconCircleLabelList"/>
    <dgm:cxn modelId="{33D3D11A-BFD7-4F5C-BF63-C0E77B8CD3C1}" type="presParOf" srcId="{EF8B04AB-F148-430A-B2B6-D19368B49D9D}" destId="{F3C020A7-0CAE-4558-9E84-150AF9C1EF1F}" srcOrd="3" destOrd="0" presId="urn:microsoft.com/office/officeart/2018/5/layout/IconCircleLabelList"/>
    <dgm:cxn modelId="{09255494-7BCF-48D8-801F-226946F4B965}" type="presParOf" srcId="{A10287D1-D3E3-4C1D-BFA7-5B23A2994F15}" destId="{9145EE63-021D-4EFC-93E5-D98E04E371F5}" srcOrd="5" destOrd="0" presId="urn:microsoft.com/office/officeart/2018/5/layout/IconCircleLabelList"/>
    <dgm:cxn modelId="{8E9DD8E6-98E8-4614-B582-2AC5C7ACB09A}" type="presParOf" srcId="{A10287D1-D3E3-4C1D-BFA7-5B23A2994F15}" destId="{77A63B9F-DEAC-489D-9C9E-09FAA1F18CA7}" srcOrd="6" destOrd="0" presId="urn:microsoft.com/office/officeart/2018/5/layout/IconCircleLabelList"/>
    <dgm:cxn modelId="{8A522EEE-6841-4FB5-9360-134BBD3E8D85}" type="presParOf" srcId="{77A63B9F-DEAC-489D-9C9E-09FAA1F18CA7}" destId="{951B66E9-FBD9-4C74-8CB3-A0C3495A78DD}" srcOrd="0" destOrd="0" presId="urn:microsoft.com/office/officeart/2018/5/layout/IconCircleLabelList"/>
    <dgm:cxn modelId="{BA36D8D1-69DC-4C24-BC24-CC597FB742CB}" type="presParOf" srcId="{77A63B9F-DEAC-489D-9C9E-09FAA1F18CA7}" destId="{9763F0BB-8B8B-448C-BAFB-FC138E431A89}" srcOrd="1" destOrd="0" presId="urn:microsoft.com/office/officeart/2018/5/layout/IconCircleLabelList"/>
    <dgm:cxn modelId="{21799E33-934F-4B98-9592-CC463094DCFD}" type="presParOf" srcId="{77A63B9F-DEAC-489D-9C9E-09FAA1F18CA7}" destId="{87304283-C6A2-4400-8E0B-325C7615CFF9}" srcOrd="2" destOrd="0" presId="urn:microsoft.com/office/officeart/2018/5/layout/IconCircleLabelList"/>
    <dgm:cxn modelId="{45EFCB2E-6F42-4742-A907-D43CAB9800FE}" type="presParOf" srcId="{77A63B9F-DEAC-489D-9C9E-09FAA1F18CA7}" destId="{83F2ED45-AA83-480D-8F6E-E503A9126B2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6851C4-1340-4DC1-982A-1908A823048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19CF127-3C56-4E7C-96D7-5D5C24F14E1C}">
      <dgm:prSet/>
      <dgm:spPr/>
      <dgm:t>
        <a:bodyPr/>
        <a:lstStyle/>
        <a:p>
          <a:pPr>
            <a:lnSpc>
              <a:spcPct val="100000"/>
            </a:lnSpc>
          </a:pPr>
          <a:r>
            <a:rPr lang="en-US"/>
            <a:t>In an image, the pixel values, </a:t>
          </a:r>
          <a:r>
            <a:rPr lang="en-US" i="1"/>
            <a:t>a</a:t>
          </a:r>
          <a:r>
            <a:rPr lang="en-US" i="1" baseline="-25000"/>
            <a:t>i</a:t>
          </a:r>
          <a:r>
            <a:rPr lang="en-US"/>
            <a:t>, occur with probabilities </a:t>
          </a:r>
          <a:r>
            <a:rPr lang="en-US" i="1"/>
            <a:t>P</a:t>
          </a:r>
          <a:r>
            <a:rPr lang="en-US"/>
            <a:t>(</a:t>
          </a:r>
          <a:r>
            <a:rPr lang="en-US" i="1"/>
            <a:t>a</a:t>
          </a:r>
          <a:r>
            <a:rPr lang="en-US" i="1" baseline="-25000"/>
            <a:t>i</a:t>
          </a:r>
          <a:r>
            <a:rPr lang="en-US"/>
            <a:t>), which are given by the bin heights of the normalized histogram; the available pixel values run from </a:t>
          </a:r>
          <a:r>
            <a:rPr lang="en-US" i="1"/>
            <a:t>0 to 2</a:t>
          </a:r>
          <a:r>
            <a:rPr lang="en-US" i="1" baseline="30000"/>
            <a:t>n</a:t>
          </a:r>
          <a:r>
            <a:rPr lang="en-US" i="1"/>
            <a:t>–1</a:t>
          </a:r>
          <a:r>
            <a:rPr lang="en-US"/>
            <a:t>.</a:t>
          </a:r>
        </a:p>
      </dgm:t>
    </dgm:pt>
    <dgm:pt modelId="{EE8DEC47-5092-49A9-8396-76756885AFEA}" type="parTrans" cxnId="{F81A6D2D-D480-496D-AF5C-2D233C73DCD3}">
      <dgm:prSet/>
      <dgm:spPr/>
      <dgm:t>
        <a:bodyPr/>
        <a:lstStyle/>
        <a:p>
          <a:endParaRPr lang="en-US"/>
        </a:p>
      </dgm:t>
    </dgm:pt>
    <dgm:pt modelId="{60A88081-623B-4024-A4ED-F8B475882ABB}" type="sibTrans" cxnId="{F81A6D2D-D480-496D-AF5C-2D233C73DCD3}">
      <dgm:prSet/>
      <dgm:spPr/>
      <dgm:t>
        <a:bodyPr/>
        <a:lstStyle/>
        <a:p>
          <a:endParaRPr lang="en-US"/>
        </a:p>
      </dgm:t>
    </dgm:pt>
    <dgm:pt modelId="{F1EF9D9D-4B9B-4040-B184-AD539609DF15}">
      <dgm:prSet/>
      <dgm:spPr/>
      <dgm:t>
        <a:bodyPr/>
        <a:lstStyle/>
        <a:p>
          <a:pPr>
            <a:lnSpc>
              <a:spcPct val="100000"/>
            </a:lnSpc>
          </a:pPr>
          <a:r>
            <a:rPr lang="en-US"/>
            <a:t>A first-order estimate of the entropy, </a:t>
          </a:r>
          <a:r>
            <a:rPr lang="en-US" i="1"/>
            <a:t>H</a:t>
          </a:r>
          <a:r>
            <a:rPr lang="en-US"/>
            <a:t>, of an image is given by the sum of the information content of each pixel:</a:t>
          </a:r>
        </a:p>
      </dgm:t>
    </dgm:pt>
    <dgm:pt modelId="{380A9186-1665-4069-944C-F2D46E6D9FBA}" type="parTrans" cxnId="{E4D414C9-B958-4061-97FA-0EEFE91EBF2B}">
      <dgm:prSet/>
      <dgm:spPr/>
      <dgm:t>
        <a:bodyPr/>
        <a:lstStyle/>
        <a:p>
          <a:endParaRPr lang="en-US"/>
        </a:p>
      </dgm:t>
    </dgm:pt>
    <dgm:pt modelId="{F64472EF-559E-424B-A12F-0D1EA571687B}" type="sibTrans" cxnId="{E4D414C9-B958-4061-97FA-0EEFE91EBF2B}">
      <dgm:prSet/>
      <dgm:spPr/>
      <dgm:t>
        <a:bodyPr/>
        <a:lstStyle/>
        <a:p>
          <a:endParaRPr lang="en-US"/>
        </a:p>
      </dgm:t>
    </dgm:pt>
    <dgm:pt modelId="{EFB82614-AE67-4169-B32E-59FE020EE29C}" type="pres">
      <dgm:prSet presAssocID="{346851C4-1340-4DC1-982A-1908A823048F}" presName="root" presStyleCnt="0">
        <dgm:presLayoutVars>
          <dgm:dir/>
          <dgm:resizeHandles val="exact"/>
        </dgm:presLayoutVars>
      </dgm:prSet>
      <dgm:spPr/>
    </dgm:pt>
    <dgm:pt modelId="{90C977FD-781F-4C7C-84B2-D4DFEACE47EB}" type="pres">
      <dgm:prSet presAssocID="{719CF127-3C56-4E7C-96D7-5D5C24F14E1C}" presName="compNode" presStyleCnt="0"/>
      <dgm:spPr/>
    </dgm:pt>
    <dgm:pt modelId="{F7A34B45-9555-48DB-946E-3BB189E6F84B}" type="pres">
      <dgm:prSet presAssocID="{719CF127-3C56-4E7C-96D7-5D5C24F14E1C}" presName="bgRect" presStyleLbl="bgShp" presStyleIdx="0" presStyleCnt="2"/>
      <dgm:spPr/>
    </dgm:pt>
    <dgm:pt modelId="{5BB0D581-85A6-400F-8C8A-BF69DED39A0A}" type="pres">
      <dgm:prSet presAssocID="{719CF127-3C56-4E7C-96D7-5D5C24F14E1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B5ED62FD-818F-4C39-8354-FB9C1E8841BC}" type="pres">
      <dgm:prSet presAssocID="{719CF127-3C56-4E7C-96D7-5D5C24F14E1C}" presName="spaceRect" presStyleCnt="0"/>
      <dgm:spPr/>
    </dgm:pt>
    <dgm:pt modelId="{A551BDB5-4D17-4EAA-96BD-4C1215207A27}" type="pres">
      <dgm:prSet presAssocID="{719CF127-3C56-4E7C-96D7-5D5C24F14E1C}" presName="parTx" presStyleLbl="revTx" presStyleIdx="0" presStyleCnt="2">
        <dgm:presLayoutVars>
          <dgm:chMax val="0"/>
          <dgm:chPref val="0"/>
        </dgm:presLayoutVars>
      </dgm:prSet>
      <dgm:spPr/>
    </dgm:pt>
    <dgm:pt modelId="{A0172A6D-524C-4A6E-A5DB-71F84E2EE806}" type="pres">
      <dgm:prSet presAssocID="{60A88081-623B-4024-A4ED-F8B475882ABB}" presName="sibTrans" presStyleCnt="0"/>
      <dgm:spPr/>
    </dgm:pt>
    <dgm:pt modelId="{61673F0F-8CFF-4C8A-90B5-0ACB861FA40B}" type="pres">
      <dgm:prSet presAssocID="{F1EF9D9D-4B9B-4040-B184-AD539609DF15}" presName="compNode" presStyleCnt="0"/>
      <dgm:spPr/>
    </dgm:pt>
    <dgm:pt modelId="{1E6BA9F7-B26B-419C-845D-4CD7A5D5859C}" type="pres">
      <dgm:prSet presAssocID="{F1EF9D9D-4B9B-4040-B184-AD539609DF15}" presName="bgRect" presStyleLbl="bgShp" presStyleIdx="1" presStyleCnt="2"/>
      <dgm:spPr/>
    </dgm:pt>
    <dgm:pt modelId="{990E117D-4FE5-4584-8B3D-F066FA053D11}" type="pres">
      <dgm:prSet presAssocID="{F1EF9D9D-4B9B-4040-B184-AD539609DF1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38F682D8-75FF-4524-B9FB-213EAF1E5175}" type="pres">
      <dgm:prSet presAssocID="{F1EF9D9D-4B9B-4040-B184-AD539609DF15}" presName="spaceRect" presStyleCnt="0"/>
      <dgm:spPr/>
    </dgm:pt>
    <dgm:pt modelId="{29B7D6CA-5AAD-429A-AA49-64962460310B}" type="pres">
      <dgm:prSet presAssocID="{F1EF9D9D-4B9B-4040-B184-AD539609DF15}" presName="parTx" presStyleLbl="revTx" presStyleIdx="1" presStyleCnt="2">
        <dgm:presLayoutVars>
          <dgm:chMax val="0"/>
          <dgm:chPref val="0"/>
        </dgm:presLayoutVars>
      </dgm:prSet>
      <dgm:spPr/>
    </dgm:pt>
  </dgm:ptLst>
  <dgm:cxnLst>
    <dgm:cxn modelId="{F81A6D2D-D480-496D-AF5C-2D233C73DCD3}" srcId="{346851C4-1340-4DC1-982A-1908A823048F}" destId="{719CF127-3C56-4E7C-96D7-5D5C24F14E1C}" srcOrd="0" destOrd="0" parTransId="{EE8DEC47-5092-49A9-8396-76756885AFEA}" sibTransId="{60A88081-623B-4024-A4ED-F8B475882ABB}"/>
    <dgm:cxn modelId="{AAAC0E81-B8F7-49CB-B4B5-0BEB3A4E2F2A}" type="presOf" srcId="{719CF127-3C56-4E7C-96D7-5D5C24F14E1C}" destId="{A551BDB5-4D17-4EAA-96BD-4C1215207A27}" srcOrd="0" destOrd="0" presId="urn:microsoft.com/office/officeart/2018/2/layout/IconVerticalSolidList"/>
    <dgm:cxn modelId="{E4D414C9-B958-4061-97FA-0EEFE91EBF2B}" srcId="{346851C4-1340-4DC1-982A-1908A823048F}" destId="{F1EF9D9D-4B9B-4040-B184-AD539609DF15}" srcOrd="1" destOrd="0" parTransId="{380A9186-1665-4069-944C-F2D46E6D9FBA}" sibTransId="{F64472EF-559E-424B-A12F-0D1EA571687B}"/>
    <dgm:cxn modelId="{8A990BD3-B689-4D7F-88BD-B9D07A2782FD}" type="presOf" srcId="{F1EF9D9D-4B9B-4040-B184-AD539609DF15}" destId="{29B7D6CA-5AAD-429A-AA49-64962460310B}" srcOrd="0" destOrd="0" presId="urn:microsoft.com/office/officeart/2018/2/layout/IconVerticalSolidList"/>
    <dgm:cxn modelId="{978F08D6-2C8C-4F0A-B976-E7D7FF7D5664}" type="presOf" srcId="{346851C4-1340-4DC1-982A-1908A823048F}" destId="{EFB82614-AE67-4169-B32E-59FE020EE29C}" srcOrd="0" destOrd="0" presId="urn:microsoft.com/office/officeart/2018/2/layout/IconVerticalSolidList"/>
    <dgm:cxn modelId="{8BC116E0-6104-42A8-ADAC-97FA75EAEF22}" type="presParOf" srcId="{EFB82614-AE67-4169-B32E-59FE020EE29C}" destId="{90C977FD-781F-4C7C-84B2-D4DFEACE47EB}" srcOrd="0" destOrd="0" presId="urn:microsoft.com/office/officeart/2018/2/layout/IconVerticalSolidList"/>
    <dgm:cxn modelId="{35280466-66CD-44D1-9F03-E711920623DA}" type="presParOf" srcId="{90C977FD-781F-4C7C-84B2-D4DFEACE47EB}" destId="{F7A34B45-9555-48DB-946E-3BB189E6F84B}" srcOrd="0" destOrd="0" presId="urn:microsoft.com/office/officeart/2018/2/layout/IconVerticalSolidList"/>
    <dgm:cxn modelId="{9ED0F7A3-6CBB-463C-B25B-34C9D5986D0B}" type="presParOf" srcId="{90C977FD-781F-4C7C-84B2-D4DFEACE47EB}" destId="{5BB0D581-85A6-400F-8C8A-BF69DED39A0A}" srcOrd="1" destOrd="0" presId="urn:microsoft.com/office/officeart/2018/2/layout/IconVerticalSolidList"/>
    <dgm:cxn modelId="{28A8E179-787B-4A34-804E-47050BB77D9E}" type="presParOf" srcId="{90C977FD-781F-4C7C-84B2-D4DFEACE47EB}" destId="{B5ED62FD-818F-4C39-8354-FB9C1E8841BC}" srcOrd="2" destOrd="0" presId="urn:microsoft.com/office/officeart/2018/2/layout/IconVerticalSolidList"/>
    <dgm:cxn modelId="{BE53C41F-E104-468D-BB84-84871E4E62C3}" type="presParOf" srcId="{90C977FD-781F-4C7C-84B2-D4DFEACE47EB}" destId="{A551BDB5-4D17-4EAA-96BD-4C1215207A27}" srcOrd="3" destOrd="0" presId="urn:microsoft.com/office/officeart/2018/2/layout/IconVerticalSolidList"/>
    <dgm:cxn modelId="{947056D2-D298-4655-8B74-26913E095360}" type="presParOf" srcId="{EFB82614-AE67-4169-B32E-59FE020EE29C}" destId="{A0172A6D-524C-4A6E-A5DB-71F84E2EE806}" srcOrd="1" destOrd="0" presId="urn:microsoft.com/office/officeart/2018/2/layout/IconVerticalSolidList"/>
    <dgm:cxn modelId="{DD9DE13D-C2A8-4278-90F1-B6FA4614B0AD}" type="presParOf" srcId="{EFB82614-AE67-4169-B32E-59FE020EE29C}" destId="{61673F0F-8CFF-4C8A-90B5-0ACB861FA40B}" srcOrd="2" destOrd="0" presId="urn:microsoft.com/office/officeart/2018/2/layout/IconVerticalSolidList"/>
    <dgm:cxn modelId="{928B58E6-DB3F-42D0-8ADA-76CADBF0A1C3}" type="presParOf" srcId="{61673F0F-8CFF-4C8A-90B5-0ACB861FA40B}" destId="{1E6BA9F7-B26B-419C-845D-4CD7A5D5859C}" srcOrd="0" destOrd="0" presId="urn:microsoft.com/office/officeart/2018/2/layout/IconVerticalSolidList"/>
    <dgm:cxn modelId="{7FFBA5D8-02CC-4821-93D6-AC958326F62C}" type="presParOf" srcId="{61673F0F-8CFF-4C8A-90B5-0ACB861FA40B}" destId="{990E117D-4FE5-4584-8B3D-F066FA053D11}" srcOrd="1" destOrd="0" presId="urn:microsoft.com/office/officeart/2018/2/layout/IconVerticalSolidList"/>
    <dgm:cxn modelId="{FD633F09-961B-4671-9E30-0E1F0B275E17}" type="presParOf" srcId="{61673F0F-8CFF-4C8A-90B5-0ACB861FA40B}" destId="{38F682D8-75FF-4524-B9FB-213EAF1E5175}" srcOrd="2" destOrd="0" presId="urn:microsoft.com/office/officeart/2018/2/layout/IconVerticalSolidList"/>
    <dgm:cxn modelId="{FF692F97-251C-4595-B093-95A75E597FAB}" type="presParOf" srcId="{61673F0F-8CFF-4C8A-90B5-0ACB861FA40B}" destId="{29B7D6CA-5AAD-429A-AA49-64962460310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F190C4-1F3F-4EA9-B47A-F4A1053587C0}">
      <dsp:nvSpPr>
        <dsp:cNvPr id="0" name=""/>
        <dsp:cNvSpPr/>
      </dsp:nvSpPr>
      <dsp:spPr>
        <a:xfrm>
          <a:off x="488644" y="21494"/>
          <a:ext cx="1332606" cy="133260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FE27D5-0A21-4F34-A23C-51107E2A0AB6}">
      <dsp:nvSpPr>
        <dsp:cNvPr id="0" name=""/>
        <dsp:cNvSpPr/>
      </dsp:nvSpPr>
      <dsp:spPr>
        <a:xfrm>
          <a:off x="772642" y="305492"/>
          <a:ext cx="764610" cy="7646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0E4A55-2F40-4FC8-AD0A-82CB855CEC36}">
      <dsp:nvSpPr>
        <dsp:cNvPr id="0" name=""/>
        <dsp:cNvSpPr/>
      </dsp:nvSpPr>
      <dsp:spPr>
        <a:xfrm>
          <a:off x="62647" y="1769175"/>
          <a:ext cx="21846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E" sz="1100" kern="1200"/>
            <a:t>The lens focuses light from objects onto the retina</a:t>
          </a:r>
          <a:endParaRPr lang="en-US" sz="1100" kern="1200"/>
        </a:p>
      </dsp:txBody>
      <dsp:txXfrm>
        <a:off x="62647" y="1769175"/>
        <a:ext cx="2184600" cy="720000"/>
      </dsp:txXfrm>
    </dsp:sp>
    <dsp:sp modelId="{645DB216-FBF3-4AB5-BC3B-891E272EF735}">
      <dsp:nvSpPr>
        <dsp:cNvPr id="0" name=""/>
        <dsp:cNvSpPr/>
      </dsp:nvSpPr>
      <dsp:spPr>
        <a:xfrm>
          <a:off x="3055549" y="21494"/>
          <a:ext cx="1332606" cy="133260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68A7B8-34B9-4164-A0E8-D2E4E4C04EBD}">
      <dsp:nvSpPr>
        <dsp:cNvPr id="0" name=""/>
        <dsp:cNvSpPr/>
      </dsp:nvSpPr>
      <dsp:spPr>
        <a:xfrm>
          <a:off x="3339547" y="305492"/>
          <a:ext cx="764610" cy="7646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F99153-CDD1-4006-A16F-5A9DD6DEB972}">
      <dsp:nvSpPr>
        <dsp:cNvPr id="0" name=""/>
        <dsp:cNvSpPr/>
      </dsp:nvSpPr>
      <dsp:spPr>
        <a:xfrm>
          <a:off x="2629552" y="1769175"/>
          <a:ext cx="21846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E" sz="1100" kern="1200"/>
            <a:t>The </a:t>
          </a:r>
          <a:r>
            <a:rPr lang="en-IE" sz="1100" b="1" kern="1200"/>
            <a:t>retina</a:t>
          </a:r>
          <a:r>
            <a:rPr lang="en-IE" sz="1100" kern="1200"/>
            <a:t> is covered with </a:t>
          </a:r>
          <a:br>
            <a:rPr lang="en-IE" sz="1100" kern="1200"/>
          </a:br>
          <a:r>
            <a:rPr lang="en-IE" sz="1100" b="1" kern="1200"/>
            <a:t>light receptors </a:t>
          </a:r>
          <a:r>
            <a:rPr lang="en-IE" sz="1100" kern="1200"/>
            <a:t>called </a:t>
          </a:r>
          <a:br>
            <a:rPr lang="en-IE" sz="1100" kern="1200"/>
          </a:br>
          <a:r>
            <a:rPr lang="en-IE" sz="1100" b="1" i="1" kern="1200"/>
            <a:t>cones</a:t>
          </a:r>
          <a:r>
            <a:rPr lang="en-IE" sz="1100" kern="1200"/>
            <a:t> (6-7 million) and</a:t>
          </a:r>
          <a:br>
            <a:rPr lang="en-IE" sz="1100" kern="1200"/>
          </a:br>
          <a:r>
            <a:rPr lang="en-IE" sz="1100" b="1" i="1" kern="1200"/>
            <a:t>rods</a:t>
          </a:r>
          <a:r>
            <a:rPr lang="en-IE" sz="1100" kern="1200"/>
            <a:t> (75-150 million)</a:t>
          </a:r>
          <a:endParaRPr lang="en-US" sz="1100" kern="1200"/>
        </a:p>
      </dsp:txBody>
      <dsp:txXfrm>
        <a:off x="2629552" y="1769175"/>
        <a:ext cx="2184600" cy="720000"/>
      </dsp:txXfrm>
    </dsp:sp>
    <dsp:sp modelId="{13778648-CCC5-4F40-AABF-C8C9007220B5}">
      <dsp:nvSpPr>
        <dsp:cNvPr id="0" name=""/>
        <dsp:cNvSpPr/>
      </dsp:nvSpPr>
      <dsp:spPr>
        <a:xfrm>
          <a:off x="488644" y="3035325"/>
          <a:ext cx="1332606" cy="133260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87597B-7E77-4EDC-A07A-967222C5BAC7}">
      <dsp:nvSpPr>
        <dsp:cNvPr id="0" name=""/>
        <dsp:cNvSpPr/>
      </dsp:nvSpPr>
      <dsp:spPr>
        <a:xfrm>
          <a:off x="772642" y="3319323"/>
          <a:ext cx="764610" cy="7646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C020A7-0CAE-4558-9E84-150AF9C1EF1F}">
      <dsp:nvSpPr>
        <dsp:cNvPr id="0" name=""/>
        <dsp:cNvSpPr/>
      </dsp:nvSpPr>
      <dsp:spPr>
        <a:xfrm>
          <a:off x="62647" y="4783005"/>
          <a:ext cx="21846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E" sz="1100" kern="1200"/>
            <a:t>Cones are concentrated </a:t>
          </a:r>
          <a:br>
            <a:rPr lang="en-IE" sz="1100" kern="1200"/>
          </a:br>
          <a:r>
            <a:rPr lang="en-IE" sz="1100" kern="1200"/>
            <a:t>around the fovea and are </a:t>
          </a:r>
          <a:br>
            <a:rPr lang="en-IE" sz="1100" kern="1200"/>
          </a:br>
          <a:r>
            <a:rPr lang="en-IE" sz="1100" kern="1200"/>
            <a:t>very sensitive to colour</a:t>
          </a:r>
          <a:endParaRPr lang="en-US" sz="1100" kern="1200"/>
        </a:p>
      </dsp:txBody>
      <dsp:txXfrm>
        <a:off x="62647" y="4783005"/>
        <a:ext cx="2184600" cy="720000"/>
      </dsp:txXfrm>
    </dsp:sp>
    <dsp:sp modelId="{951B66E9-FBD9-4C74-8CB3-A0C3495A78DD}">
      <dsp:nvSpPr>
        <dsp:cNvPr id="0" name=""/>
        <dsp:cNvSpPr/>
      </dsp:nvSpPr>
      <dsp:spPr>
        <a:xfrm>
          <a:off x="3055549" y="3035325"/>
          <a:ext cx="1332606" cy="133260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63F0BB-8B8B-448C-BAFB-FC138E431A89}">
      <dsp:nvSpPr>
        <dsp:cNvPr id="0" name=""/>
        <dsp:cNvSpPr/>
      </dsp:nvSpPr>
      <dsp:spPr>
        <a:xfrm>
          <a:off x="3339547" y="3319323"/>
          <a:ext cx="764610" cy="7646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F2ED45-AA83-480D-8F6E-E503A9126B27}">
      <dsp:nvSpPr>
        <dsp:cNvPr id="0" name=""/>
        <dsp:cNvSpPr/>
      </dsp:nvSpPr>
      <dsp:spPr>
        <a:xfrm>
          <a:off x="2629552" y="4783005"/>
          <a:ext cx="21846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E" sz="1100" kern="1200"/>
            <a:t>Rods are more spread out </a:t>
          </a:r>
          <a:br>
            <a:rPr lang="en-IE" sz="1100" kern="1200"/>
          </a:br>
          <a:r>
            <a:rPr lang="en-IE" sz="1100" kern="1200"/>
            <a:t>and are sensitive to low levels of illumination</a:t>
          </a:r>
          <a:endParaRPr lang="en-US" sz="1100" kern="1200"/>
        </a:p>
      </dsp:txBody>
      <dsp:txXfrm>
        <a:off x="2629552" y="4783005"/>
        <a:ext cx="21846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34B45-9555-48DB-946E-3BB189E6F84B}">
      <dsp:nvSpPr>
        <dsp:cNvPr id="0" name=""/>
        <dsp:cNvSpPr/>
      </dsp:nvSpPr>
      <dsp:spPr>
        <a:xfrm>
          <a:off x="0" y="403550"/>
          <a:ext cx="3841989" cy="1077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B0D581-85A6-400F-8C8A-BF69DED39A0A}">
      <dsp:nvSpPr>
        <dsp:cNvPr id="0" name=""/>
        <dsp:cNvSpPr/>
      </dsp:nvSpPr>
      <dsp:spPr>
        <a:xfrm>
          <a:off x="32596" y="427795"/>
          <a:ext cx="59266" cy="592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51BDB5-4D17-4EAA-96BD-4C1215207A27}">
      <dsp:nvSpPr>
        <dsp:cNvPr id="0" name=""/>
        <dsp:cNvSpPr/>
      </dsp:nvSpPr>
      <dsp:spPr>
        <a:xfrm>
          <a:off x="124458" y="403550"/>
          <a:ext cx="3395457" cy="1374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465" tIns="145465" rIns="145465" bIns="145465" numCol="1" spcCol="1270" anchor="ctr" anchorCtr="0">
          <a:noAutofit/>
        </a:bodyPr>
        <a:lstStyle/>
        <a:p>
          <a:pPr marL="0" lvl="0" indent="0" algn="l" defTabSz="622300">
            <a:lnSpc>
              <a:spcPct val="100000"/>
            </a:lnSpc>
            <a:spcBef>
              <a:spcPct val="0"/>
            </a:spcBef>
            <a:spcAft>
              <a:spcPct val="35000"/>
            </a:spcAft>
            <a:buNone/>
          </a:pPr>
          <a:r>
            <a:rPr lang="en-US" sz="1400" kern="1200"/>
            <a:t>In an image, the pixel values, </a:t>
          </a:r>
          <a:r>
            <a:rPr lang="en-US" sz="1400" i="1" kern="1200"/>
            <a:t>a</a:t>
          </a:r>
          <a:r>
            <a:rPr lang="en-US" sz="1400" i="1" kern="1200" baseline="-25000"/>
            <a:t>i</a:t>
          </a:r>
          <a:r>
            <a:rPr lang="en-US" sz="1400" kern="1200"/>
            <a:t>, occur with probabilities </a:t>
          </a:r>
          <a:r>
            <a:rPr lang="en-US" sz="1400" i="1" kern="1200"/>
            <a:t>P</a:t>
          </a:r>
          <a:r>
            <a:rPr lang="en-US" sz="1400" kern="1200"/>
            <a:t>(</a:t>
          </a:r>
          <a:r>
            <a:rPr lang="en-US" sz="1400" i="1" kern="1200"/>
            <a:t>a</a:t>
          </a:r>
          <a:r>
            <a:rPr lang="en-US" sz="1400" i="1" kern="1200" baseline="-25000"/>
            <a:t>i</a:t>
          </a:r>
          <a:r>
            <a:rPr lang="en-US" sz="1400" kern="1200"/>
            <a:t>), which are given by the bin heights of the normalized histogram; the available pixel values run from </a:t>
          </a:r>
          <a:r>
            <a:rPr lang="en-US" sz="1400" i="1" kern="1200"/>
            <a:t>0 to 2</a:t>
          </a:r>
          <a:r>
            <a:rPr lang="en-US" sz="1400" i="1" kern="1200" baseline="30000"/>
            <a:t>n</a:t>
          </a:r>
          <a:r>
            <a:rPr lang="en-US" sz="1400" i="1" kern="1200"/>
            <a:t>–1</a:t>
          </a:r>
          <a:r>
            <a:rPr lang="en-US" sz="1400" kern="1200"/>
            <a:t>.</a:t>
          </a:r>
        </a:p>
      </dsp:txBody>
      <dsp:txXfrm>
        <a:off x="124458" y="403550"/>
        <a:ext cx="3395457" cy="1374476"/>
      </dsp:txXfrm>
    </dsp:sp>
    <dsp:sp modelId="{1E6BA9F7-B26B-419C-845D-4CD7A5D5859C}">
      <dsp:nvSpPr>
        <dsp:cNvPr id="0" name=""/>
        <dsp:cNvSpPr/>
      </dsp:nvSpPr>
      <dsp:spPr>
        <a:xfrm>
          <a:off x="0" y="1981225"/>
          <a:ext cx="3841989" cy="1077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0E117D-4FE5-4584-8B3D-F066FA053D11}">
      <dsp:nvSpPr>
        <dsp:cNvPr id="0" name=""/>
        <dsp:cNvSpPr/>
      </dsp:nvSpPr>
      <dsp:spPr>
        <a:xfrm>
          <a:off x="32596" y="2005470"/>
          <a:ext cx="59266" cy="592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B7D6CA-5AAD-429A-AA49-64962460310B}">
      <dsp:nvSpPr>
        <dsp:cNvPr id="0" name=""/>
        <dsp:cNvSpPr/>
      </dsp:nvSpPr>
      <dsp:spPr>
        <a:xfrm>
          <a:off x="124458" y="1981225"/>
          <a:ext cx="3395457" cy="1374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465" tIns="145465" rIns="145465" bIns="145465" numCol="1" spcCol="1270" anchor="ctr" anchorCtr="0">
          <a:noAutofit/>
        </a:bodyPr>
        <a:lstStyle/>
        <a:p>
          <a:pPr marL="0" lvl="0" indent="0" algn="l" defTabSz="622300">
            <a:lnSpc>
              <a:spcPct val="100000"/>
            </a:lnSpc>
            <a:spcBef>
              <a:spcPct val="0"/>
            </a:spcBef>
            <a:spcAft>
              <a:spcPct val="35000"/>
            </a:spcAft>
            <a:buNone/>
          </a:pPr>
          <a:r>
            <a:rPr lang="en-US" sz="1400" kern="1200"/>
            <a:t>A first-order estimate of the entropy, </a:t>
          </a:r>
          <a:r>
            <a:rPr lang="en-US" sz="1400" i="1" kern="1200"/>
            <a:t>H</a:t>
          </a:r>
          <a:r>
            <a:rPr lang="en-US" sz="1400" kern="1200"/>
            <a:t>, of an image is given by the sum of the information content of each pixel:</a:t>
          </a:r>
        </a:p>
      </dsp:txBody>
      <dsp:txXfrm>
        <a:off x="124458" y="1981225"/>
        <a:ext cx="3395457" cy="137447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4160520" cy="3657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pitchFamily="-110" charset="0"/>
                <a:ea typeface="+mn-ea"/>
              </a:defRPr>
            </a:lvl1pPr>
          </a:lstStyle>
          <a:p>
            <a:pPr>
              <a:defRPr/>
            </a:pPr>
            <a:endParaRPr lang="en-US"/>
          </a:p>
        </p:txBody>
      </p:sp>
      <p:sp>
        <p:nvSpPr>
          <p:cNvPr id="156675" name="Rectangle 3"/>
          <p:cNvSpPr>
            <a:spLocks noGrp="1" noChangeArrowheads="1"/>
          </p:cNvSpPr>
          <p:nvPr>
            <p:ph type="dt" sz="quarter" idx="1"/>
          </p:nvPr>
        </p:nvSpPr>
        <p:spPr bwMode="auto">
          <a:xfrm>
            <a:off x="5439014" y="0"/>
            <a:ext cx="4160520" cy="3657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pitchFamily="-110" charset="0"/>
                <a:ea typeface="+mn-ea"/>
              </a:defRPr>
            </a:lvl1pPr>
          </a:lstStyle>
          <a:p>
            <a:pPr>
              <a:defRPr/>
            </a:pPr>
            <a:endParaRPr lang="en-US"/>
          </a:p>
        </p:txBody>
      </p:sp>
      <p:sp>
        <p:nvSpPr>
          <p:cNvPr id="156676" name="Rectangle 4"/>
          <p:cNvSpPr>
            <a:spLocks noGrp="1" noChangeArrowheads="1"/>
          </p:cNvSpPr>
          <p:nvPr>
            <p:ph type="ftr" sz="quarter" idx="2"/>
          </p:nvPr>
        </p:nvSpPr>
        <p:spPr bwMode="auto">
          <a:xfrm>
            <a:off x="0" y="6947747"/>
            <a:ext cx="4160520" cy="3657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pitchFamily="-110" charset="0"/>
                <a:ea typeface="+mn-ea"/>
              </a:defRPr>
            </a:lvl1pPr>
          </a:lstStyle>
          <a:p>
            <a:pPr>
              <a:defRPr/>
            </a:pPr>
            <a:endParaRPr lang="en-US"/>
          </a:p>
        </p:txBody>
      </p:sp>
      <p:sp>
        <p:nvSpPr>
          <p:cNvPr id="156677" name="Rectangle 5"/>
          <p:cNvSpPr>
            <a:spLocks noGrp="1" noChangeArrowheads="1"/>
          </p:cNvSpPr>
          <p:nvPr>
            <p:ph type="sldNum" sz="quarter" idx="3"/>
          </p:nvPr>
        </p:nvSpPr>
        <p:spPr bwMode="auto">
          <a:xfrm>
            <a:off x="5439014" y="6947747"/>
            <a:ext cx="4160520" cy="3657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7DB3B077-72B9-441E-9FFF-D953175A89F8}" type="slidenum">
              <a:rPr lang="en-US"/>
              <a:pPr/>
              <a:t>‹#›</a:t>
            </a:fld>
            <a:endParaRPr lang="en-US"/>
          </a:p>
        </p:txBody>
      </p:sp>
    </p:spTree>
    <p:extLst>
      <p:ext uri="{BB962C8B-B14F-4D97-AF65-F5344CB8AC3E}">
        <p14:creationId xmlns:p14="http://schemas.microsoft.com/office/powerpoint/2010/main" val="19329259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4160520" cy="3657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pitchFamily="-110" charset="0"/>
                <a:ea typeface="+mn-ea"/>
              </a:defRPr>
            </a:lvl1pPr>
          </a:lstStyle>
          <a:p>
            <a:pPr>
              <a:defRPr/>
            </a:pPr>
            <a:endParaRPr lang="en-US"/>
          </a:p>
        </p:txBody>
      </p:sp>
      <p:sp>
        <p:nvSpPr>
          <p:cNvPr id="8195" name="Rectangle 3"/>
          <p:cNvSpPr>
            <a:spLocks noGrp="1" noChangeArrowheads="1"/>
          </p:cNvSpPr>
          <p:nvPr>
            <p:ph type="dt" idx="1"/>
          </p:nvPr>
        </p:nvSpPr>
        <p:spPr bwMode="auto">
          <a:xfrm>
            <a:off x="5439014" y="0"/>
            <a:ext cx="4160520" cy="3657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pitchFamily="-110" charset="0"/>
                <a:ea typeface="+mn-ea"/>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971800" y="549275"/>
            <a:ext cx="3657600" cy="2743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60120" y="3474720"/>
            <a:ext cx="7680960" cy="32918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6947747"/>
            <a:ext cx="4160520" cy="3657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pitchFamily="-110" charset="0"/>
                <a:ea typeface="+mn-ea"/>
              </a:defRPr>
            </a:lvl1pPr>
          </a:lstStyle>
          <a:p>
            <a:pPr>
              <a:defRPr/>
            </a:pPr>
            <a:endParaRPr lang="en-US"/>
          </a:p>
        </p:txBody>
      </p:sp>
      <p:sp>
        <p:nvSpPr>
          <p:cNvPr id="8199" name="Rectangle 7"/>
          <p:cNvSpPr>
            <a:spLocks noGrp="1" noChangeArrowheads="1"/>
          </p:cNvSpPr>
          <p:nvPr>
            <p:ph type="sldNum" sz="quarter" idx="5"/>
          </p:nvPr>
        </p:nvSpPr>
        <p:spPr bwMode="auto">
          <a:xfrm>
            <a:off x="5439014" y="6947747"/>
            <a:ext cx="4160520" cy="3657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71515EF5-16BC-4371-80E4-39BC0193B872}" type="slidenum">
              <a:rPr lang="en-US"/>
              <a:pPr/>
              <a:t>‹#›</a:t>
            </a:fld>
            <a:endParaRPr lang="en-US"/>
          </a:p>
        </p:txBody>
      </p:sp>
    </p:spTree>
    <p:extLst>
      <p:ext uri="{BB962C8B-B14F-4D97-AF65-F5344CB8AC3E}">
        <p14:creationId xmlns:p14="http://schemas.microsoft.com/office/powerpoint/2010/main" val="19699311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07"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en.wikipedia.org/wiki/Pixel" TargetMode="External"/><Relationship Id="rId13" Type="http://schemas.openxmlformats.org/officeDocument/2006/relationships/hyperlink" Target="https://en.wikipedia.org/wiki/Active_pixel_sensor" TargetMode="External"/><Relationship Id="rId3" Type="http://schemas.openxmlformats.org/officeDocument/2006/relationships/hyperlink" Target="https://en.wikipedia.org/wiki/Integrated_circuit" TargetMode="External"/><Relationship Id="rId7" Type="http://schemas.openxmlformats.org/officeDocument/2006/relationships/hyperlink" Target="https://en.wikipedia.org/wiki/Image_sensor" TargetMode="External"/><Relationship Id="rId12" Type="http://schemas.openxmlformats.org/officeDocument/2006/relationships/hyperlink" Target="https://en.wikipedia.org/wiki/Digital_camera"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en.wikipedia.org/wiki/Digital_imaging" TargetMode="External"/><Relationship Id="rId11" Type="http://schemas.openxmlformats.org/officeDocument/2006/relationships/hyperlink" Target="https://en.wikipedia.org/wiki/Capacitors" TargetMode="External"/><Relationship Id="rId5" Type="http://schemas.openxmlformats.org/officeDocument/2006/relationships/hyperlink" Target="https://en.wikipedia.org/wiki/Electric_charge" TargetMode="External"/><Relationship Id="rId10" Type="http://schemas.openxmlformats.org/officeDocument/2006/relationships/hyperlink" Target="https://en.wikipedia.org/wiki/Metal%E2%80%93oxide%E2%80%93semiconductor" TargetMode="External"/><Relationship Id="rId4" Type="http://schemas.openxmlformats.org/officeDocument/2006/relationships/hyperlink" Target="https://en.wikipedia.org/wiki/Capacitor" TargetMode="External"/><Relationship Id="rId9" Type="http://schemas.openxmlformats.org/officeDocument/2006/relationships/hyperlink" Target="https://en.wikipedia.org/wiki/Doping_(semiconductor)" TargetMode="External"/><Relationship Id="rId14" Type="http://schemas.openxmlformats.org/officeDocument/2006/relationships/hyperlink" Target="https://en.wikipedia.org/wiki/CMOS_sensor"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DF116A05-51BA-421C-B127-5434DA7E5618}" type="slidenum">
              <a:rPr lang="en-US" sz="1300"/>
              <a:pPr eaLnBrk="1" hangingPunct="1"/>
              <a:t>1</a:t>
            </a:fld>
            <a:endParaRPr lang="en-US" sz="130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212523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1D9E050B-9F45-478A-8388-31DB1CFFB97A}" type="slidenum">
              <a:rPr lang="en-US" sz="1300"/>
              <a:pPr eaLnBrk="1" hangingPunct="1"/>
              <a:t>10</a:t>
            </a:fld>
            <a:endParaRPr lang="en-US" sz="130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E">
                <a:latin typeface="Arial" panose="020B0604020202020204" pitchFamily="34" charset="0"/>
                <a:ea typeface="ＭＳ Ｐゴシック" panose="020B0600070205080204" pitchFamily="34" charset="-128"/>
              </a:rPr>
              <a:t>Mach bands were named after Ernst Mach who described the phenomenon in 1865</a:t>
            </a:r>
            <a:endParaRPr 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635368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C609E32F-A50F-4295-BDB3-211A1489E28B}" type="slidenum">
              <a:rPr lang="en-US" sz="1300"/>
              <a:pPr eaLnBrk="1" hangingPunct="1"/>
              <a:t>11</a:t>
            </a:fld>
            <a:endParaRPr lang="en-US" sz="130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E">
                <a:latin typeface="Arial" panose="020B0604020202020204" pitchFamily="34" charset="0"/>
                <a:ea typeface="ＭＳ Ｐゴシック" panose="020B0600070205080204" pitchFamily="34" charset="-128"/>
              </a:rPr>
              <a:t>Mach bands were named after Ernst Mach who described the phenomenon in 1865</a:t>
            </a:r>
            <a:endParaRPr 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663871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EC109F5D-7491-48A9-BE42-59213EDE0BE2}" type="slidenum">
              <a:rPr lang="en-US" sz="1300"/>
              <a:pPr eaLnBrk="1" hangingPunct="1"/>
              <a:t>12</a:t>
            </a:fld>
            <a:endParaRPr lang="en-US" sz="130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E">
                <a:latin typeface="Arial" panose="020B0604020202020204" pitchFamily="34" charset="0"/>
                <a:ea typeface="ＭＳ Ｐゴシック" panose="020B0600070205080204" pitchFamily="34" charset="-128"/>
              </a:rPr>
              <a:t>Mach bands were named after Ernst Mach who described the phenomenon in 1865</a:t>
            </a:r>
            <a:endParaRPr 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125148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B5BE1F24-FEB6-4EB8-97BA-7C12ED6E3CD4}" type="slidenum">
              <a:rPr lang="en-US" sz="1300"/>
              <a:pPr eaLnBrk="1" hangingPunct="1"/>
              <a:t>13</a:t>
            </a:fld>
            <a:endParaRPr lang="en-US" sz="130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E">
                <a:latin typeface="Arial" panose="020B0604020202020204" pitchFamily="34" charset="0"/>
                <a:ea typeface="ＭＳ Ｐゴシック" panose="020B0600070205080204" pitchFamily="34" charset="-128"/>
              </a:rPr>
              <a:t>Mach bands were named after Ernst Mach who described the phenomenon in 1865</a:t>
            </a:r>
            <a:endParaRPr 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965883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5CF3FC0A-620D-4FA0-97D0-FA5D128D8A5F}" type="slidenum">
              <a:rPr lang="en-US" sz="1300"/>
              <a:pPr eaLnBrk="1" hangingPunct="1"/>
              <a:t>14</a:t>
            </a:fld>
            <a:endParaRPr lang="en-US" sz="130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97825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61BE87D3-4B7A-421E-8217-C3A7F0B62611}" type="slidenum">
              <a:rPr lang="en-US" sz="1300"/>
              <a:pPr eaLnBrk="1" hangingPunct="1"/>
              <a:t>15</a:t>
            </a:fld>
            <a:endParaRPr lang="en-US" sz="130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880081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E80069E6-DE43-443A-9359-A8E5C9CA4462}" type="slidenum">
              <a:rPr lang="en-US" sz="1300"/>
              <a:pPr eaLnBrk="1" hangingPunct="1"/>
              <a:t>17</a:t>
            </a:fld>
            <a:endParaRPr lang="en-US" sz="130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591869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1D6D0CCC-3176-4A19-A4F1-AF041D1A60B4}" type="slidenum">
              <a:rPr lang="en-US" sz="1300"/>
              <a:pPr eaLnBrk="1" hangingPunct="1"/>
              <a:t>19</a:t>
            </a:fld>
            <a:endParaRPr lang="en-US" sz="13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E">
                <a:latin typeface="Arial" panose="020B0604020202020204" pitchFamily="34" charset="0"/>
                <a:ea typeface="ＭＳ Ｐゴシック" panose="020B0600070205080204" pitchFamily="34" charset="-128"/>
              </a:rPr>
              <a:t>In 1666 Sir Isaac Newton discovered that light passed through a prism splits into a continuous spectrum of colours</a:t>
            </a:r>
          </a:p>
          <a:p>
            <a:pPr eaLnBrk="1" hangingPunct="1"/>
            <a:r>
              <a:rPr lang="en-IE">
                <a:latin typeface="Arial" panose="020B0604020202020204" pitchFamily="34" charset="0"/>
                <a:ea typeface="ＭＳ Ｐゴシック" panose="020B0600070205080204" pitchFamily="34" charset="-128"/>
              </a:rPr>
              <a:t>Many image applications use electromagnetic radiation that is far outside the visual spectrum – x-ray images, infra-red images – we </a:t>
            </a:r>
            <a:r>
              <a:rPr lang="en-IE" err="1">
                <a:latin typeface="Arial" panose="020B0604020202020204" pitchFamily="34" charset="0"/>
                <a:ea typeface="ＭＳ Ｐゴシック" panose="020B0600070205080204" pitchFamily="34" charset="-128"/>
              </a:rPr>
              <a:t>genrate</a:t>
            </a:r>
            <a:r>
              <a:rPr lang="en-IE">
                <a:latin typeface="Arial" panose="020B0604020202020204" pitchFamily="34" charset="0"/>
                <a:ea typeface="ＭＳ Ｐゴシック" panose="020B0600070205080204" pitchFamily="34" charset="-128"/>
              </a:rPr>
              <a:t> images of these images by mapping them to the visual spectrum.</a:t>
            </a:r>
          </a:p>
          <a:p>
            <a:pPr eaLnBrk="1" hangingPunct="1"/>
            <a:endParaRPr lang="en-IE">
              <a:latin typeface="Arial" panose="020B0604020202020204" pitchFamily="34" charset="0"/>
              <a:ea typeface="ＭＳ Ｐゴシック" panose="020B0600070205080204" pitchFamily="34" charset="-128"/>
            </a:endParaRPr>
          </a:p>
          <a:p>
            <a:pPr eaLnBrk="1" hangingPunct="1"/>
            <a:r>
              <a:rPr lang="en-US" sz="1200" b="0" i="0" kern="1200">
                <a:solidFill>
                  <a:schemeClr val="tx1"/>
                </a:solidFill>
                <a:effectLst/>
                <a:latin typeface="Arial" charset="0"/>
                <a:ea typeface="ＭＳ Ｐゴシック" pitchFamily="-107" charset="-128"/>
                <a:cs typeface="ＭＳ Ｐゴシック" pitchFamily="-107" charset="-128"/>
              </a:rPr>
              <a:t>Frequency is the number of occurrences of a repeating event per unit time.</a:t>
            </a:r>
            <a:endParaRPr 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546242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Positron Emission Tomography (PET) Images are a type of medical imaging technique that utilizes radioactive tracers to produce detailed images of the internal structures and functions of the body. These images are generated by detecting the gamma rays emitted by positron-emitting radionuclides introduced into the body. PET scans are commonly used in various medical fields, including oncology, neurology, cardiology, and more, to visualize metabolic processes and identify abnormalities at a cellular level. The images provide valuable insights into the functioning of organs and tissues, aiding in disease diagnosis, treatment planning, and monitoring of patient progress.</a:t>
            </a:r>
          </a:p>
        </p:txBody>
      </p:sp>
      <p:sp>
        <p:nvSpPr>
          <p:cNvPr id="4" name="Slide Number Placeholder 3"/>
          <p:cNvSpPr>
            <a:spLocks noGrp="1"/>
          </p:cNvSpPr>
          <p:nvPr>
            <p:ph type="sldNum" sz="quarter" idx="5"/>
          </p:nvPr>
        </p:nvSpPr>
        <p:spPr/>
        <p:txBody>
          <a:bodyPr/>
          <a:lstStyle/>
          <a:p>
            <a:fld id="{71515EF5-16BC-4371-80E4-39BC0193B872}" type="slidenum">
              <a:rPr lang="en-US"/>
              <a:pPr/>
              <a:t>21</a:t>
            </a:fld>
            <a:endParaRPr lang="en-US"/>
          </a:p>
        </p:txBody>
      </p:sp>
    </p:spTree>
    <p:extLst>
      <p:ext uri="{BB962C8B-B14F-4D97-AF65-F5344CB8AC3E}">
        <p14:creationId xmlns:p14="http://schemas.microsoft.com/office/powerpoint/2010/main" val="3907042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Fluorescence Microscopy is a powerful imaging technique used in various scientific fields, especially in biology and materials science. It involves the use of fluorescent dyes or proteins that emit light of a specific color when exposed to specific wavelengths of light.</a:t>
            </a:r>
          </a:p>
        </p:txBody>
      </p:sp>
      <p:sp>
        <p:nvSpPr>
          <p:cNvPr id="4" name="Slide Number Placeholder 3"/>
          <p:cNvSpPr>
            <a:spLocks noGrp="1"/>
          </p:cNvSpPr>
          <p:nvPr>
            <p:ph type="sldNum" sz="quarter" idx="5"/>
          </p:nvPr>
        </p:nvSpPr>
        <p:spPr/>
        <p:txBody>
          <a:bodyPr/>
          <a:lstStyle/>
          <a:p>
            <a:fld id="{71515EF5-16BC-4371-80E4-39BC0193B872}" type="slidenum">
              <a:rPr lang="en-US"/>
              <a:pPr/>
              <a:t>23</a:t>
            </a:fld>
            <a:endParaRPr lang="en-US"/>
          </a:p>
        </p:txBody>
      </p:sp>
    </p:spTree>
    <p:extLst>
      <p:ext uri="{BB962C8B-B14F-4D97-AF65-F5344CB8AC3E}">
        <p14:creationId xmlns:p14="http://schemas.microsoft.com/office/powerpoint/2010/main" val="1526869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2E76C3A9-AFCB-4030-98BA-A6360E68A8F3}" type="slidenum">
              <a:rPr lang="en-US" sz="1300"/>
              <a:pPr eaLnBrk="1" hangingPunct="1"/>
              <a:t>2</a:t>
            </a:fld>
            <a:endParaRPr lang="en-US" sz="13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322224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AADA9ECB-CA9F-4953-A377-37E67A2DA4BB}" type="slidenum">
              <a:rPr lang="en-US" sz="1300"/>
              <a:pPr eaLnBrk="1" hangingPunct="1"/>
              <a:t>27</a:t>
            </a:fld>
            <a:endParaRPr lang="en-US" sz="130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466037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226F7137-5F31-428C-AC30-C87572A64863}" type="slidenum">
              <a:rPr lang="en-US" sz="1300"/>
              <a:pPr eaLnBrk="1" hangingPunct="1"/>
              <a:t>28</a:t>
            </a:fld>
            <a:endParaRPr lang="en-US" sz="13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578138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6CE8E8B5-EBA3-4EA0-8896-4CF0E495E4FB}" type="slidenum">
              <a:rPr lang="en-US" sz="1300"/>
              <a:pPr eaLnBrk="1" hangingPunct="1"/>
              <a:t>29</a:t>
            </a:fld>
            <a:endParaRPr lang="en-US" sz="13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393023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5718CBEB-9937-4937-AEF0-C6BE2C336FD3}" type="slidenum">
              <a:rPr lang="en-US" sz="1300"/>
              <a:pPr eaLnBrk="1" hangingPunct="1"/>
              <a:t>30</a:t>
            </a:fld>
            <a:endParaRPr lang="en-US" sz="130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776061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0E55DAD6-60CA-48C6-8EE0-D50C55DBD120}" type="slidenum">
              <a:rPr lang="en-US" sz="1300"/>
              <a:pPr eaLnBrk="1" hangingPunct="1"/>
              <a:t>31</a:t>
            </a:fld>
            <a:endParaRPr lang="en-US" sz="130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99393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Arial" charset="0"/>
                <a:ea typeface="ＭＳ Ｐゴシック" pitchFamily="-107" charset="-128"/>
                <a:cs typeface="ＭＳ Ｐゴシック" pitchFamily="-107" charset="-128"/>
              </a:rPr>
              <a:t>A </a:t>
            </a:r>
            <a:r>
              <a:rPr lang="en-US" sz="1200" b="1" i="0" kern="1200">
                <a:solidFill>
                  <a:schemeClr val="tx1"/>
                </a:solidFill>
                <a:effectLst/>
                <a:latin typeface="Arial" charset="0"/>
                <a:ea typeface="ＭＳ Ｐゴシック" pitchFamily="-107" charset="-128"/>
                <a:cs typeface="ＭＳ Ｐゴシック" pitchFamily="-107" charset="-128"/>
              </a:rPr>
              <a:t>charge-coupled device</a:t>
            </a:r>
            <a:r>
              <a:rPr lang="en-US" sz="1200" b="0" i="0" kern="1200">
                <a:solidFill>
                  <a:schemeClr val="tx1"/>
                </a:solidFill>
                <a:effectLst/>
                <a:latin typeface="Arial" charset="0"/>
                <a:ea typeface="ＭＳ Ｐゴシック" pitchFamily="-107" charset="-128"/>
                <a:cs typeface="ＭＳ Ｐゴシック" pitchFamily="-107" charset="-128"/>
              </a:rPr>
              <a:t> (</a:t>
            </a:r>
            <a:r>
              <a:rPr lang="en-US" sz="1200" b="1" i="0" kern="1200">
                <a:solidFill>
                  <a:schemeClr val="tx1"/>
                </a:solidFill>
                <a:effectLst/>
                <a:latin typeface="Arial" charset="0"/>
                <a:ea typeface="ＭＳ Ｐゴシック" pitchFamily="-107" charset="-128"/>
                <a:cs typeface="ＭＳ Ｐゴシック" pitchFamily="-107" charset="-128"/>
              </a:rPr>
              <a:t>CCD</a:t>
            </a:r>
            <a:r>
              <a:rPr lang="en-US" sz="1200" b="0" i="0" kern="1200">
                <a:solidFill>
                  <a:schemeClr val="tx1"/>
                </a:solidFill>
                <a:effectLst/>
                <a:latin typeface="Arial" charset="0"/>
                <a:ea typeface="ＭＳ Ｐゴシック" pitchFamily="-107" charset="-128"/>
                <a:cs typeface="ＭＳ Ｐゴシック" pitchFamily="-107" charset="-128"/>
              </a:rPr>
              <a:t>) is an </a:t>
            </a:r>
            <a:r>
              <a:rPr lang="en-US" sz="1200" b="0" i="0" u="none" strike="noStrike" kern="1200">
                <a:solidFill>
                  <a:schemeClr val="tx1"/>
                </a:solidFill>
                <a:effectLst/>
                <a:latin typeface="Arial" charset="0"/>
                <a:ea typeface="ＭＳ Ｐゴシック" pitchFamily="-107" charset="-128"/>
                <a:cs typeface="ＭＳ Ｐゴシック" pitchFamily="-107" charset="-128"/>
                <a:hlinkClick r:id="rId3" tooltip="Integrated circuit"/>
              </a:rPr>
              <a:t>integrated circuit</a:t>
            </a:r>
            <a:r>
              <a:rPr lang="en-US" sz="1200" b="0" i="0" kern="1200">
                <a:solidFill>
                  <a:schemeClr val="tx1"/>
                </a:solidFill>
                <a:effectLst/>
                <a:latin typeface="Arial" charset="0"/>
                <a:ea typeface="ＭＳ Ｐゴシック" pitchFamily="-107" charset="-128"/>
                <a:cs typeface="ＭＳ Ｐゴシック" pitchFamily="-107" charset="-128"/>
              </a:rPr>
              <a:t> containing an array of linked, or coupled, </a:t>
            </a:r>
            <a:r>
              <a:rPr lang="en-US" sz="1200" b="0" i="0" u="none" strike="noStrike" kern="1200">
                <a:solidFill>
                  <a:schemeClr val="tx1"/>
                </a:solidFill>
                <a:effectLst/>
                <a:latin typeface="Arial" charset="0"/>
                <a:ea typeface="ＭＳ Ｐゴシック" pitchFamily="-107" charset="-128"/>
                <a:cs typeface="ＭＳ Ｐゴシック" pitchFamily="-107" charset="-128"/>
                <a:hlinkClick r:id="rId4" tooltip="Capacitor"/>
              </a:rPr>
              <a:t>capacitors</a:t>
            </a:r>
            <a:r>
              <a:rPr lang="en-US" sz="1200" b="0" i="0" kern="1200">
                <a:solidFill>
                  <a:schemeClr val="tx1"/>
                </a:solidFill>
                <a:effectLst/>
                <a:latin typeface="Arial" charset="0"/>
                <a:ea typeface="ＭＳ Ｐゴシック" pitchFamily="-107" charset="-128"/>
                <a:cs typeface="ＭＳ Ｐゴシック" pitchFamily="-107" charset="-128"/>
              </a:rPr>
              <a:t>. Under the control of an external circuit, each capacitor can transfer its </a:t>
            </a:r>
            <a:r>
              <a:rPr lang="en-US" sz="1200" b="0" i="0" u="none" strike="noStrike" kern="1200">
                <a:solidFill>
                  <a:schemeClr val="tx1"/>
                </a:solidFill>
                <a:effectLst/>
                <a:latin typeface="Arial" charset="0"/>
                <a:ea typeface="ＭＳ Ｐゴシック" pitchFamily="-107" charset="-128"/>
                <a:cs typeface="ＭＳ Ｐゴシック" pitchFamily="-107" charset="-128"/>
                <a:hlinkClick r:id="rId5" tooltip="Electric charge"/>
              </a:rPr>
              <a:t>electric charge</a:t>
            </a:r>
            <a:r>
              <a:rPr lang="en-US" sz="1200" b="0" i="0" kern="1200">
                <a:solidFill>
                  <a:schemeClr val="tx1"/>
                </a:solidFill>
                <a:effectLst/>
                <a:latin typeface="Arial" charset="0"/>
                <a:ea typeface="ＭＳ Ｐゴシック" pitchFamily="-107" charset="-128"/>
                <a:cs typeface="ＭＳ Ｐゴシック" pitchFamily="-107" charset="-128"/>
              </a:rPr>
              <a:t> to a neighboring capacitor. CCD sensors are a major technology used in </a:t>
            </a:r>
            <a:r>
              <a:rPr lang="en-US" sz="1200" b="0" i="0" u="none" strike="noStrike" kern="1200">
                <a:solidFill>
                  <a:schemeClr val="tx1"/>
                </a:solidFill>
                <a:effectLst/>
                <a:latin typeface="Arial" charset="0"/>
                <a:ea typeface="ＭＳ Ｐゴシック" pitchFamily="-107" charset="-128"/>
                <a:cs typeface="ＭＳ Ｐゴシック" pitchFamily="-107" charset="-128"/>
                <a:hlinkClick r:id="rId6" tooltip="Digital imaging"/>
              </a:rPr>
              <a:t>digital imaging</a:t>
            </a:r>
            <a:r>
              <a:rPr lang="en-US" sz="1200" b="0" i="0" kern="1200">
                <a:solidFill>
                  <a:schemeClr val="tx1"/>
                </a:solidFill>
                <a:effectLst/>
                <a:latin typeface="Arial" charset="0"/>
                <a:ea typeface="ＭＳ Ｐゴシック" pitchFamily="-107" charset="-128"/>
                <a:cs typeface="ＭＳ Ｐゴシック" pitchFamily="-107" charset="-128"/>
              </a:rPr>
              <a:t>. In a CCD </a:t>
            </a:r>
            <a:r>
              <a:rPr lang="en-US" sz="1200" b="0" i="0" u="none" strike="noStrike" kern="1200">
                <a:solidFill>
                  <a:schemeClr val="tx1"/>
                </a:solidFill>
                <a:effectLst/>
                <a:latin typeface="Arial" charset="0"/>
                <a:ea typeface="ＭＳ Ｐゴシック" pitchFamily="-107" charset="-128"/>
                <a:cs typeface="ＭＳ Ｐゴシック" pitchFamily="-107" charset="-128"/>
                <a:hlinkClick r:id="rId7" tooltip="Image sensor"/>
              </a:rPr>
              <a:t>image sensor</a:t>
            </a:r>
            <a:r>
              <a:rPr lang="en-US" sz="1200" b="0" i="0" kern="1200">
                <a:solidFill>
                  <a:schemeClr val="tx1"/>
                </a:solidFill>
                <a:effectLst/>
                <a:latin typeface="Arial" charset="0"/>
                <a:ea typeface="ＭＳ Ｐゴシック" pitchFamily="-107" charset="-128"/>
                <a:cs typeface="ＭＳ Ｐゴシック" pitchFamily="-107" charset="-128"/>
              </a:rPr>
              <a:t>, </a:t>
            </a:r>
            <a:r>
              <a:rPr lang="en-US" sz="1200" b="0" i="0" u="none" strike="noStrike" kern="1200">
                <a:solidFill>
                  <a:schemeClr val="tx1"/>
                </a:solidFill>
                <a:effectLst/>
                <a:latin typeface="Arial" charset="0"/>
                <a:ea typeface="ＭＳ Ｐゴシック" pitchFamily="-107" charset="-128"/>
                <a:cs typeface="ＭＳ Ｐゴシック" pitchFamily="-107" charset="-128"/>
                <a:hlinkClick r:id="rId8" tooltip="Pixel"/>
              </a:rPr>
              <a:t>pixels</a:t>
            </a:r>
            <a:r>
              <a:rPr lang="en-US" sz="1200" b="0" i="0" kern="1200">
                <a:solidFill>
                  <a:schemeClr val="tx1"/>
                </a:solidFill>
                <a:effectLst/>
                <a:latin typeface="Arial" charset="0"/>
                <a:ea typeface="ＭＳ Ｐゴシック" pitchFamily="-107" charset="-128"/>
                <a:cs typeface="ＭＳ Ｐゴシック" pitchFamily="-107" charset="-128"/>
              </a:rPr>
              <a:t> are represented by </a:t>
            </a:r>
            <a:r>
              <a:rPr lang="en-US" sz="1200" b="0" i="0" u="none" strike="noStrike" kern="1200">
                <a:solidFill>
                  <a:schemeClr val="tx1"/>
                </a:solidFill>
                <a:effectLst/>
                <a:latin typeface="Arial" charset="0"/>
                <a:ea typeface="ＭＳ Ｐゴシック" pitchFamily="-107" charset="-128"/>
                <a:cs typeface="ＭＳ Ｐゴシック" pitchFamily="-107" charset="-128"/>
                <a:hlinkClick r:id="rId9" tooltip="Doping (semiconductor)"/>
              </a:rPr>
              <a:t>p-doped</a:t>
            </a:r>
            <a:r>
              <a:rPr lang="en-US" sz="1200" b="0" i="0" kern="1200">
                <a:solidFill>
                  <a:schemeClr val="tx1"/>
                </a:solidFill>
                <a:effectLst/>
                <a:latin typeface="Arial" charset="0"/>
                <a:ea typeface="ＭＳ Ｐゴシック" pitchFamily="-107" charset="-128"/>
                <a:cs typeface="ＭＳ Ｐゴシック" pitchFamily="-107" charset="-128"/>
              </a:rPr>
              <a:t> </a:t>
            </a:r>
            <a:r>
              <a:rPr lang="en-US" sz="1200" b="0" i="0" u="none" strike="noStrike" kern="1200">
                <a:solidFill>
                  <a:schemeClr val="tx1"/>
                </a:solidFill>
                <a:effectLst/>
                <a:latin typeface="Arial" charset="0"/>
                <a:ea typeface="ＭＳ Ｐゴシック" pitchFamily="-107" charset="-128"/>
                <a:cs typeface="ＭＳ Ｐゴシック" pitchFamily="-107" charset="-128"/>
                <a:hlinkClick r:id="rId10" tooltip="Metal–oxide–semiconductor"/>
              </a:rPr>
              <a:t>metal–oxide–semiconductor</a:t>
            </a:r>
            <a:r>
              <a:rPr lang="en-US" sz="1200" b="0" i="0" kern="1200">
                <a:solidFill>
                  <a:schemeClr val="tx1"/>
                </a:solidFill>
                <a:effectLst/>
                <a:latin typeface="Arial" charset="0"/>
                <a:ea typeface="ＭＳ Ｐゴシック" pitchFamily="-107" charset="-128"/>
                <a:cs typeface="ＭＳ Ｐゴシック" pitchFamily="-107" charset="-128"/>
              </a:rPr>
              <a:t> (MOS) </a:t>
            </a:r>
            <a:r>
              <a:rPr lang="en-US" sz="1200" b="0" i="0" u="none" strike="noStrike" kern="1200">
                <a:solidFill>
                  <a:schemeClr val="tx1"/>
                </a:solidFill>
                <a:effectLst/>
                <a:latin typeface="Arial" charset="0"/>
                <a:ea typeface="ＭＳ Ｐゴシック" pitchFamily="-107" charset="-128"/>
                <a:cs typeface="ＭＳ Ｐゴシック" pitchFamily="-107" charset="-128"/>
                <a:hlinkClick r:id="rId11" tooltip="Capacitors"/>
              </a:rPr>
              <a:t>capacitors</a:t>
            </a:r>
            <a:r>
              <a:rPr lang="en-US" sz="1200" b="0" i="0" kern="1200">
                <a:solidFill>
                  <a:schemeClr val="tx1"/>
                </a:solidFill>
                <a:effectLst/>
                <a:latin typeface="Arial" charset="0"/>
                <a:ea typeface="ＭＳ Ｐゴシック" pitchFamily="-107" charset="-128"/>
                <a:cs typeface="ＭＳ Ｐゴシック" pitchFamily="-107" charset="-128"/>
              </a:rPr>
              <a:t>. </a:t>
            </a:r>
          </a:p>
          <a:p>
            <a:endParaRPr lang="en-US"/>
          </a:p>
          <a:p>
            <a:r>
              <a:rPr lang="en-US" sz="1200" b="0" i="0" kern="1200">
                <a:solidFill>
                  <a:schemeClr val="tx1"/>
                </a:solidFill>
                <a:effectLst/>
                <a:latin typeface="Arial" charset="0"/>
                <a:ea typeface="ＭＳ Ｐゴシック" pitchFamily="-107" charset="-128"/>
                <a:cs typeface="ＭＳ Ｐゴシック" pitchFamily="-107" charset="-128"/>
              </a:rPr>
              <a:t>In applications with less exacting quality demands, such as consumer and professional </a:t>
            </a:r>
            <a:r>
              <a:rPr lang="en-US" sz="1200" b="0" i="0" u="none" strike="noStrike" kern="1200">
                <a:solidFill>
                  <a:schemeClr val="tx1"/>
                </a:solidFill>
                <a:effectLst/>
                <a:latin typeface="Arial" charset="0"/>
                <a:ea typeface="ＭＳ Ｐゴシック" pitchFamily="-107" charset="-128"/>
                <a:cs typeface="ＭＳ Ｐゴシック" pitchFamily="-107" charset="-128"/>
                <a:hlinkClick r:id="rId12" tooltip="Digital camera"/>
              </a:rPr>
              <a:t>digital cameras</a:t>
            </a:r>
            <a:r>
              <a:rPr lang="en-US" sz="1200" b="0" i="0" kern="1200">
                <a:solidFill>
                  <a:schemeClr val="tx1"/>
                </a:solidFill>
                <a:effectLst/>
                <a:latin typeface="Arial" charset="0"/>
                <a:ea typeface="ＭＳ Ｐゴシック" pitchFamily="-107" charset="-128"/>
                <a:cs typeface="ＭＳ Ｐゴシック" pitchFamily="-107" charset="-128"/>
              </a:rPr>
              <a:t>, </a:t>
            </a:r>
            <a:r>
              <a:rPr lang="en-US" sz="1200" b="0" i="0" u="none" strike="noStrike" kern="1200">
                <a:solidFill>
                  <a:schemeClr val="tx1"/>
                </a:solidFill>
                <a:effectLst/>
                <a:latin typeface="Arial" charset="0"/>
                <a:ea typeface="ＭＳ Ｐゴシック" pitchFamily="-107" charset="-128"/>
                <a:cs typeface="ＭＳ Ｐゴシック" pitchFamily="-107" charset="-128"/>
                <a:hlinkClick r:id="rId13" tooltip="Active pixel sensor"/>
              </a:rPr>
              <a:t>active pixel sensors</a:t>
            </a:r>
            <a:r>
              <a:rPr lang="en-US" sz="1200" b="0" i="0" kern="1200">
                <a:solidFill>
                  <a:schemeClr val="tx1"/>
                </a:solidFill>
                <a:effectLst/>
                <a:latin typeface="Arial" charset="0"/>
                <a:ea typeface="ＭＳ Ｐゴシック" pitchFamily="-107" charset="-128"/>
                <a:cs typeface="ＭＳ Ｐゴシック" pitchFamily="-107" charset="-128"/>
              </a:rPr>
              <a:t>, also known as </a:t>
            </a:r>
            <a:r>
              <a:rPr lang="en-US" sz="1200" b="0" i="0" u="none" strike="noStrike" kern="1200">
                <a:solidFill>
                  <a:schemeClr val="tx1"/>
                </a:solidFill>
                <a:effectLst/>
                <a:latin typeface="Arial" charset="0"/>
                <a:ea typeface="ＭＳ Ｐゴシック" pitchFamily="-107" charset="-128"/>
                <a:cs typeface="ＭＳ Ｐゴシック" pitchFamily="-107" charset="-128"/>
                <a:hlinkClick r:id="rId14" tooltip="CMOS sensor"/>
              </a:rPr>
              <a:t>CMOS sensors</a:t>
            </a:r>
            <a:r>
              <a:rPr lang="en-US" sz="1200" b="0" i="0" kern="1200">
                <a:solidFill>
                  <a:schemeClr val="tx1"/>
                </a:solidFill>
                <a:effectLst/>
                <a:latin typeface="Arial" charset="0"/>
                <a:ea typeface="ＭＳ Ｐゴシック" pitchFamily="-107" charset="-128"/>
                <a:cs typeface="ＭＳ Ｐゴシック" pitchFamily="-107" charset="-128"/>
              </a:rPr>
              <a:t> (complementary MOS sensors), are generally used. However, the large quality advantage CCDs enjoyed early on has narrowed over time and since the late 2010s CMOS sensors are the dominant technology, having largely if not completely replaced CCD image sensors.</a:t>
            </a:r>
            <a:endParaRPr lang="en-US"/>
          </a:p>
        </p:txBody>
      </p:sp>
      <p:sp>
        <p:nvSpPr>
          <p:cNvPr id="4" name="Slide Number Placeholder 3"/>
          <p:cNvSpPr>
            <a:spLocks noGrp="1"/>
          </p:cNvSpPr>
          <p:nvPr>
            <p:ph type="sldNum" sz="quarter" idx="10"/>
          </p:nvPr>
        </p:nvSpPr>
        <p:spPr/>
        <p:txBody>
          <a:bodyPr/>
          <a:lstStyle/>
          <a:p>
            <a:fld id="{71515EF5-16BC-4371-80E4-39BC0193B872}" type="slidenum">
              <a:rPr lang="en-US" smtClean="0"/>
              <a:pPr/>
              <a:t>32</a:t>
            </a:fld>
            <a:endParaRPr lang="en-US"/>
          </a:p>
        </p:txBody>
      </p:sp>
    </p:spTree>
    <p:extLst>
      <p:ext uri="{BB962C8B-B14F-4D97-AF65-F5344CB8AC3E}">
        <p14:creationId xmlns:p14="http://schemas.microsoft.com/office/powerpoint/2010/main" val="446911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E50DB171-11DB-471E-92F7-ED44A81E9827}" type="slidenum">
              <a:rPr lang="en-US" sz="1300"/>
              <a:pPr eaLnBrk="1" hangingPunct="1"/>
              <a:t>33</a:t>
            </a:fld>
            <a:endParaRPr lang="en-US" sz="13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E">
                <a:latin typeface="Arial" panose="020B0604020202020204" pitchFamily="34" charset="0"/>
                <a:ea typeface="ＭＳ Ｐゴシック" panose="020B0600070205080204" pitchFamily="34" charset="-128"/>
              </a:rPr>
              <a:t>Analogue Vs digital</a:t>
            </a:r>
          </a:p>
          <a:p>
            <a:pPr eaLnBrk="1" hangingPunct="1">
              <a:buFontTx/>
              <a:buChar char="•"/>
            </a:pPr>
            <a:r>
              <a:rPr lang="en-IE">
                <a:latin typeface="Arial" panose="020B0604020202020204" pitchFamily="34" charset="0"/>
                <a:ea typeface="ＭＳ Ｐゴシック" panose="020B0600070205080204" pitchFamily="34" charset="-128"/>
              </a:rPr>
              <a:t>Think of the volume knob on your stereo</a:t>
            </a:r>
          </a:p>
          <a:p>
            <a:pPr eaLnBrk="1" hangingPunct="1">
              <a:buFontTx/>
              <a:buChar char="•"/>
            </a:pPr>
            <a:r>
              <a:rPr lang="en-IE">
                <a:latin typeface="Arial" panose="020B0604020202020204" pitchFamily="34" charset="0"/>
                <a:ea typeface="ＭＳ Ｐゴシック" panose="020B0600070205080204" pitchFamily="34" charset="-128"/>
              </a:rPr>
              <a:t>Records Vs CDs Vs Mp3s</a:t>
            </a:r>
          </a:p>
          <a:p>
            <a:pPr eaLnBrk="1" hangingPunct="1"/>
            <a:endParaRPr lang="en-IE">
              <a:latin typeface="Arial" panose="020B0604020202020204" pitchFamily="34" charset="0"/>
              <a:ea typeface="ＭＳ Ｐゴシック" panose="020B0600070205080204" pitchFamily="34" charset="-128"/>
            </a:endParaRPr>
          </a:p>
          <a:p>
            <a:pPr eaLnBrk="1" hangingPunct="1"/>
            <a:r>
              <a:rPr lang="en-IE" err="1">
                <a:latin typeface="Arial" panose="020B0604020202020204" pitchFamily="34" charset="0"/>
                <a:ea typeface="ＭＳ Ｐゴシック" panose="020B0600070205080204" pitchFamily="34" charset="-128"/>
              </a:rPr>
              <a:t>Nyquist</a:t>
            </a:r>
            <a:r>
              <a:rPr lang="en-IE">
                <a:latin typeface="Arial" panose="020B0604020202020204" pitchFamily="34" charset="0"/>
                <a:ea typeface="ＭＳ Ｐゴシック" panose="020B0600070205080204" pitchFamily="34" charset="-128"/>
              </a:rPr>
              <a:t> theory </a:t>
            </a:r>
            <a:r>
              <a:rPr lang="en-IE" err="1">
                <a:latin typeface="Arial" panose="020B0604020202020204" pitchFamily="34" charset="0"/>
                <a:ea typeface="ＭＳ Ｐゴシック" panose="020B0600070205080204" pitchFamily="34" charset="-128"/>
              </a:rPr>
              <a:t>etc</a:t>
            </a:r>
            <a:r>
              <a:rPr lang="en-IE">
                <a:latin typeface="Arial" panose="020B0604020202020204" pitchFamily="34" charset="0"/>
                <a:ea typeface="ＭＳ Ｐゴシック" panose="020B0600070205080204" pitchFamily="34" charset="-128"/>
              </a:rPr>
              <a:t> talks about how much sampling we need to do</a:t>
            </a:r>
            <a:endParaRPr 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842642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515EF5-16BC-4371-80E4-39BC0193B872}" type="slidenum">
              <a:rPr lang="en-US" smtClean="0"/>
              <a:pPr/>
              <a:t>34</a:t>
            </a:fld>
            <a:endParaRPr lang="en-US"/>
          </a:p>
        </p:txBody>
      </p:sp>
    </p:spTree>
    <p:extLst>
      <p:ext uri="{BB962C8B-B14F-4D97-AF65-F5344CB8AC3E}">
        <p14:creationId xmlns:p14="http://schemas.microsoft.com/office/powerpoint/2010/main" val="42923468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Billion</a:t>
            </a:r>
            <a:r>
              <a:rPr lang="it-IT" baseline="0"/>
              <a:t> of frequencies are falling on the object and we sample to get only few</a:t>
            </a:r>
            <a:endParaRPr lang="ur-PK"/>
          </a:p>
        </p:txBody>
      </p:sp>
      <p:sp>
        <p:nvSpPr>
          <p:cNvPr id="4" name="Slide Number Placeholder 3"/>
          <p:cNvSpPr>
            <a:spLocks noGrp="1"/>
          </p:cNvSpPr>
          <p:nvPr>
            <p:ph type="sldNum" sz="quarter" idx="10"/>
          </p:nvPr>
        </p:nvSpPr>
        <p:spPr/>
        <p:txBody>
          <a:bodyPr/>
          <a:lstStyle/>
          <a:p>
            <a:fld id="{71515EF5-16BC-4371-80E4-39BC0193B872}" type="slidenum">
              <a:rPr lang="en-US" smtClean="0"/>
              <a:pPr/>
              <a:t>35</a:t>
            </a:fld>
            <a:endParaRPr lang="en-US"/>
          </a:p>
        </p:txBody>
      </p:sp>
    </p:spTree>
    <p:extLst>
      <p:ext uri="{BB962C8B-B14F-4D97-AF65-F5344CB8AC3E}">
        <p14:creationId xmlns:p14="http://schemas.microsoft.com/office/powerpoint/2010/main" val="249155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7C18F4B8-E506-4DAF-BD58-B40FBBB8E440}" type="slidenum">
              <a:rPr lang="en-US" sz="1300"/>
              <a:pPr eaLnBrk="1" hangingPunct="1"/>
              <a:t>36</a:t>
            </a:fld>
            <a:endParaRPr lang="en-US" sz="130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967726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7C56364B-5E03-42AE-A528-8CF51C94D7B9}" type="slidenum">
              <a:rPr lang="en-US" sz="1300"/>
              <a:pPr eaLnBrk="1" hangingPunct="1"/>
              <a:t>3</a:t>
            </a:fld>
            <a:endParaRPr lang="en-US" sz="13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7847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3B500BF4-3F15-4219-9FA1-712FECF19AD2}" type="slidenum">
              <a:rPr lang="en-US" sz="1300"/>
              <a:pPr eaLnBrk="1" hangingPunct="1"/>
              <a:t>41</a:t>
            </a:fld>
            <a:endParaRPr lang="en-US" sz="130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589353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D697B500-F93D-4655-8973-540BB7DD1A24}" type="slidenum">
              <a:rPr lang="en-US" sz="1300"/>
              <a:pPr eaLnBrk="1" hangingPunct="1"/>
              <a:t>42</a:t>
            </a:fld>
            <a:endParaRPr lang="en-US" sz="130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5955155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2F265E73-C2E4-4267-8B89-A09384A7083F}" type="slidenum">
              <a:rPr lang="en-US" sz="1300"/>
              <a:pPr eaLnBrk="1" hangingPunct="1"/>
              <a:t>43</a:t>
            </a:fld>
            <a:endParaRPr lang="en-US" sz="130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933330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D6E57DB4-987E-4EEF-8471-401A91408CD5}" type="slidenum">
              <a:rPr lang="en-US" sz="1300"/>
              <a:pPr eaLnBrk="1" hangingPunct="1"/>
              <a:t>44</a:t>
            </a:fld>
            <a:endParaRPr lang="en-US" sz="130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63047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0611D0A3-729B-440B-AF4C-44AFDDEE7F26}" type="slidenum">
              <a:rPr lang="en-US" sz="1300"/>
              <a:pPr eaLnBrk="1" hangingPunct="1"/>
              <a:t>45</a:t>
            </a:fld>
            <a:endParaRPr lang="en-US" sz="13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979256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2A8BC600-E5BC-408C-9BB1-A4F049C9F4A6}" type="slidenum">
              <a:rPr lang="en-US" sz="1300"/>
              <a:pPr eaLnBrk="1" hangingPunct="1"/>
              <a:t>46</a:t>
            </a:fld>
            <a:endParaRPr lang="en-US" sz="130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118464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3D960A17-DE36-4DF7-9445-3DD566A4B498}" type="slidenum">
              <a:rPr lang="en-US" sz="1300"/>
              <a:pPr eaLnBrk="1" hangingPunct="1"/>
              <a:t>47</a:t>
            </a:fld>
            <a:endParaRPr lang="en-US" sz="130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974539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59B1641B-D10A-4ECA-8B92-FCB3AC188655}" type="slidenum">
              <a:rPr lang="en-US" sz="1300"/>
              <a:pPr eaLnBrk="1" hangingPunct="1"/>
              <a:t>48</a:t>
            </a:fld>
            <a:endParaRPr lang="en-US" sz="130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999010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59B1641B-D10A-4ECA-8B92-FCB3AC188655}" type="slidenum">
              <a:rPr lang="en-US" sz="1300"/>
              <a:pPr eaLnBrk="1" hangingPunct="1"/>
              <a:t>49</a:t>
            </a:fld>
            <a:endParaRPr lang="en-US" sz="130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94383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5D27D51F-2D96-4542-A0B1-1CB03EB05746}" type="slidenum">
              <a:rPr lang="en-US" sz="1300"/>
              <a:pPr eaLnBrk="1" hangingPunct="1"/>
              <a:t>50</a:t>
            </a:fld>
            <a:endParaRPr lang="en-US" sz="130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460217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44EA52BA-C240-46D4-8944-2779001B8839}" type="slidenum">
              <a:rPr lang="en-US" sz="1300"/>
              <a:pPr eaLnBrk="1" hangingPunct="1"/>
              <a:t>4</a:t>
            </a:fld>
            <a:endParaRPr lang="en-US" sz="130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E">
                <a:latin typeface="Arial" panose="020B0604020202020204" pitchFamily="34" charset="0"/>
                <a:ea typeface="ＭＳ Ｐゴシック" panose="020B0600070205080204" pitchFamily="34" charset="-128"/>
              </a:rPr>
              <a:t>Cornea and sclera keep everything in!</a:t>
            </a:r>
          </a:p>
          <a:p>
            <a:pPr eaLnBrk="1" hangingPunct="1"/>
            <a:r>
              <a:rPr lang="en-IE">
                <a:latin typeface="Arial" panose="020B0604020202020204" pitchFamily="34" charset="0"/>
                <a:ea typeface="ＭＳ Ｐゴシック" panose="020B0600070205080204" pitchFamily="34" charset="-128"/>
              </a:rPr>
              <a:t>The choroid contains all of the blood vessels that serve as nutrition to the eye</a:t>
            </a:r>
          </a:p>
          <a:p>
            <a:pPr eaLnBrk="1" hangingPunct="1"/>
            <a:r>
              <a:rPr lang="en-IE">
                <a:latin typeface="Arial" panose="020B0604020202020204" pitchFamily="34" charset="0"/>
                <a:ea typeface="ＭＳ Ｐゴシック" panose="020B0600070205080204" pitchFamily="34" charset="-128"/>
              </a:rPr>
              <a:t>The iris contains the pigment that gives our eyes their colour</a:t>
            </a:r>
          </a:p>
          <a:p>
            <a:pPr eaLnBrk="1" hangingPunct="1"/>
            <a:r>
              <a:rPr lang="en-IE">
                <a:latin typeface="Arial" panose="020B0604020202020204" pitchFamily="34" charset="0"/>
                <a:ea typeface="ＭＳ Ｐゴシック" panose="020B0600070205080204" pitchFamily="34" charset="-128"/>
              </a:rPr>
              <a:t>Rods for general vison cones for details</a:t>
            </a:r>
          </a:p>
          <a:p>
            <a:pPr eaLnBrk="1" hangingPunct="1"/>
            <a:r>
              <a:rPr lang="en-IE">
                <a:latin typeface="Arial" panose="020B0604020202020204" pitchFamily="34" charset="0"/>
                <a:ea typeface="ＭＳ Ｐゴシック" panose="020B0600070205080204" pitchFamily="34" charset="-128"/>
              </a:rPr>
              <a:t>Blind spot is where the optic nerve connects</a:t>
            </a:r>
          </a:p>
          <a:p>
            <a:pPr eaLnBrk="1" hangingPunct="1"/>
            <a:r>
              <a:rPr lang="en-IE">
                <a:latin typeface="Arial" panose="020B0604020202020204" pitchFamily="34" charset="0"/>
                <a:ea typeface="ＭＳ Ｐゴシック" panose="020B0600070205080204" pitchFamily="34" charset="-128"/>
              </a:rPr>
              <a:t>BLIND SPOT EXPERIMENT</a:t>
            </a:r>
          </a:p>
          <a:p>
            <a:pPr eaLnBrk="1" hangingPunct="1"/>
            <a:r>
              <a:rPr lang="en-IE">
                <a:latin typeface="Arial" panose="020B0604020202020204" pitchFamily="34" charset="0"/>
                <a:ea typeface="ＭＳ Ｐゴシック" panose="020B0600070205080204" pitchFamily="34" charset="-128"/>
              </a:rPr>
              <a:t>Women have extra cones which means they can see more colours</a:t>
            </a:r>
            <a:endParaRPr 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094015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98A0E1D0-955F-4336-9783-756D9183FA40}" type="slidenum">
              <a:rPr lang="en-US" sz="1300"/>
              <a:pPr eaLnBrk="1" hangingPunct="1"/>
              <a:t>51</a:t>
            </a:fld>
            <a:endParaRPr lang="en-US" sz="130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9916670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C4368DEB-098F-4502-B1D7-20CD3CDF6F94}" type="slidenum">
              <a:rPr lang="en-US" sz="1300"/>
              <a:pPr eaLnBrk="1" hangingPunct="1"/>
              <a:t>52</a:t>
            </a:fld>
            <a:endParaRPr lang="en-US" sz="130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1446560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818C2D0A-E143-4BFE-8724-330F251F5A19}" type="slidenum">
              <a:rPr lang="en-US" sz="1300"/>
              <a:pPr eaLnBrk="1" hangingPunct="1"/>
              <a:t>53</a:t>
            </a:fld>
            <a:endParaRPr lang="en-US" sz="130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9716937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D03243EF-A36E-43BC-9431-0FE7394D90E5}" type="slidenum">
              <a:rPr lang="en-US" sz="1300"/>
              <a:pPr eaLnBrk="1" hangingPunct="1"/>
              <a:t>54</a:t>
            </a:fld>
            <a:endParaRPr lang="en-US" sz="130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4778753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ED8FC89C-D815-4C41-89F7-74EEA57EF7DA}" type="slidenum">
              <a:rPr lang="en-US" sz="1300"/>
              <a:pPr eaLnBrk="1" hangingPunct="1"/>
              <a:t>55</a:t>
            </a:fld>
            <a:endParaRPr lang="en-US" sz="13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60043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5F362DCC-8D2B-4F18-A220-D641BC22E01F}" type="slidenum">
              <a:rPr lang="en-US" sz="1300"/>
              <a:pPr eaLnBrk="1" hangingPunct="1"/>
              <a:t>56</a:t>
            </a:fld>
            <a:endParaRPr lang="en-US" sz="130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7368494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357500D8-6DDA-4186-9EC4-3F0615B62921}" type="slidenum">
              <a:rPr lang="en-US" sz="1300"/>
              <a:pPr eaLnBrk="1" hangingPunct="1"/>
              <a:t>57</a:t>
            </a:fld>
            <a:endParaRPr lang="en-US" sz="130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6461179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56DE0386-5973-458E-89F6-AA4760EE8963}" type="slidenum">
              <a:rPr lang="en-US" sz="1300"/>
              <a:pPr eaLnBrk="1" hangingPunct="1"/>
              <a:t>58</a:t>
            </a:fld>
            <a:endParaRPr lang="en-US" sz="130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217885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D13B18AA-E966-475D-82FC-193570E01123}" type="slidenum">
              <a:rPr lang="en-US" sz="1300"/>
              <a:pPr eaLnBrk="1" hangingPunct="1"/>
              <a:t>59</a:t>
            </a:fld>
            <a:endParaRPr lang="en-US" sz="130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910614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BE6EA91-7731-4707-B410-73BBE32D2274}" type="slidenum">
              <a:rPr lang="en-US" sz="1200"/>
              <a:pPr eaLnBrk="1" hangingPunct="1"/>
              <a:t>63</a:t>
            </a:fld>
            <a:endParaRPr lang="en-US" sz="120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1895109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44EA52BA-C240-46D4-8944-2779001B8839}" type="slidenum">
              <a:rPr lang="en-US" sz="1300"/>
              <a:pPr eaLnBrk="1" hangingPunct="1"/>
              <a:t>5</a:t>
            </a:fld>
            <a:endParaRPr lang="en-US" sz="130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E">
                <a:latin typeface="Arial" panose="020B0604020202020204" pitchFamily="34" charset="0"/>
                <a:ea typeface="ＭＳ Ｐゴシック" panose="020B0600070205080204" pitchFamily="34" charset="-128"/>
              </a:rPr>
              <a:t>Cornea and sclera keep everything in!</a:t>
            </a:r>
          </a:p>
          <a:p>
            <a:pPr eaLnBrk="1" hangingPunct="1"/>
            <a:r>
              <a:rPr lang="en-IE">
                <a:latin typeface="Arial" panose="020B0604020202020204" pitchFamily="34" charset="0"/>
                <a:ea typeface="ＭＳ Ｐゴシック" panose="020B0600070205080204" pitchFamily="34" charset="-128"/>
              </a:rPr>
              <a:t>The choroid contains all of the blood vessels that serve as nutrition to the eye</a:t>
            </a:r>
          </a:p>
          <a:p>
            <a:pPr eaLnBrk="1" hangingPunct="1"/>
            <a:r>
              <a:rPr lang="en-IE">
                <a:latin typeface="Arial" panose="020B0604020202020204" pitchFamily="34" charset="0"/>
                <a:ea typeface="ＭＳ Ｐゴシック" panose="020B0600070205080204" pitchFamily="34" charset="-128"/>
              </a:rPr>
              <a:t>The iris contains the pigment that gives our eyes their colour</a:t>
            </a:r>
          </a:p>
          <a:p>
            <a:pPr eaLnBrk="1" hangingPunct="1"/>
            <a:r>
              <a:rPr lang="en-IE">
                <a:latin typeface="Arial" panose="020B0604020202020204" pitchFamily="34" charset="0"/>
                <a:ea typeface="ＭＳ Ｐゴシック" panose="020B0600070205080204" pitchFamily="34" charset="-128"/>
              </a:rPr>
              <a:t>Rods for general vison cones for details</a:t>
            </a:r>
          </a:p>
          <a:p>
            <a:pPr eaLnBrk="1" hangingPunct="1"/>
            <a:r>
              <a:rPr lang="en-IE">
                <a:latin typeface="Arial" panose="020B0604020202020204" pitchFamily="34" charset="0"/>
                <a:ea typeface="ＭＳ Ｐゴシック" panose="020B0600070205080204" pitchFamily="34" charset="-128"/>
              </a:rPr>
              <a:t>Blind spot is where the optic nerve connects</a:t>
            </a:r>
          </a:p>
          <a:p>
            <a:pPr eaLnBrk="1" hangingPunct="1"/>
            <a:r>
              <a:rPr lang="en-IE">
                <a:latin typeface="Arial" panose="020B0604020202020204" pitchFamily="34" charset="0"/>
                <a:ea typeface="ＭＳ Ｐゴシック" panose="020B0600070205080204" pitchFamily="34" charset="-128"/>
              </a:rPr>
              <a:t>BLIND SPOT EXPERIMENT</a:t>
            </a:r>
          </a:p>
          <a:p>
            <a:pPr eaLnBrk="1" hangingPunct="1"/>
            <a:r>
              <a:rPr lang="en-IE">
                <a:latin typeface="Arial" panose="020B0604020202020204" pitchFamily="34" charset="0"/>
                <a:ea typeface="ＭＳ Ｐゴシック" panose="020B0600070205080204" pitchFamily="34" charset="-128"/>
              </a:rPr>
              <a:t>Women have extra cones which means they can see more colours</a:t>
            </a:r>
            <a:endParaRPr 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9527166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EE7CBB4-8C6B-48F0-AF70-E9957AFA9898}" type="slidenum">
              <a:rPr lang="en-US" sz="1200"/>
              <a:pPr eaLnBrk="1" hangingPunct="1"/>
              <a:t>64</a:t>
            </a:fld>
            <a:endParaRPr lang="en-US"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35019813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5D6CC02-B703-42A6-A7A4-82B158C5F690}" type="slidenum">
              <a:rPr lang="en-US" sz="1200"/>
              <a:pPr eaLnBrk="1" hangingPunct="1"/>
              <a:t>65</a:t>
            </a:fld>
            <a:endParaRPr lang="en-US" sz="12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21415562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5C8B082-55BE-4ADD-A954-F5BD260A440E}" type="slidenum">
              <a:rPr lang="en-US" sz="1200"/>
              <a:pPr eaLnBrk="1" hangingPunct="1"/>
              <a:t>66</a:t>
            </a:fld>
            <a:endParaRPr lang="en-US" sz="120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36035266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B35B77D-35F2-4E58-B9BA-7C3F29913D60}" type="slidenum">
              <a:rPr lang="en-US" sz="1200"/>
              <a:pPr eaLnBrk="1" hangingPunct="1"/>
              <a:t>67</a:t>
            </a:fld>
            <a:endParaRPr lang="en-US" sz="12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38790984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6BAC34E-97B9-41B6-9B8E-85555171D25E}" type="slidenum">
              <a:rPr lang="en-US" sz="1200"/>
              <a:pPr eaLnBrk="1" hangingPunct="1"/>
              <a:t>68</a:t>
            </a:fld>
            <a:endParaRPr lang="en-US" sz="120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31536557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AA03005-BCFE-42A3-BB78-6B2014FC29B7}" type="slidenum">
              <a:rPr lang="en-US" sz="1200"/>
              <a:pPr eaLnBrk="1" hangingPunct="1"/>
              <a:t>69</a:t>
            </a:fld>
            <a:endParaRPr lang="en-US" sz="12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2126623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55DB5F9-3998-4054-A275-9047751CEC76}" type="slidenum">
              <a:rPr lang="en-US" sz="1200"/>
              <a:pPr eaLnBrk="1" hangingPunct="1"/>
              <a:t>70</a:t>
            </a:fld>
            <a:endParaRPr lang="en-US" sz="12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8958452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8AB0E3F-449A-4A05-97A9-AF05B4734DC0}" type="slidenum">
              <a:rPr lang="en-US" sz="1200"/>
              <a:pPr eaLnBrk="1" hangingPunct="1"/>
              <a:t>71</a:t>
            </a:fld>
            <a:endParaRPr lang="en-US" sz="120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7649507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A029F67-D70E-4CE4-9082-880A71E2C3C4}" type="slidenum">
              <a:rPr lang="en-US" sz="1200"/>
              <a:pPr eaLnBrk="1" hangingPunct="1"/>
              <a:t>72</a:t>
            </a:fld>
            <a:endParaRPr lang="en-US" sz="12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35998018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C536481-6009-4DF5-A2A0-12FCC6A03C7C}" type="slidenum">
              <a:rPr lang="en-US" sz="1200"/>
              <a:pPr eaLnBrk="1" hangingPunct="1"/>
              <a:t>73</a:t>
            </a:fld>
            <a:endParaRPr 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2736114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266B1039-EC1A-4D6C-A688-2BDA88E390C9}" type="slidenum">
              <a:rPr lang="en-US" sz="1300"/>
              <a:pPr eaLnBrk="1" hangingPunct="1"/>
              <a:t>6</a:t>
            </a:fld>
            <a:endParaRPr lang="en-US" sz="130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7081714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4144E24-D1D7-4F84-8479-F0E958417E35}" type="slidenum">
              <a:rPr lang="en-US" sz="1200"/>
              <a:pPr eaLnBrk="1" hangingPunct="1"/>
              <a:t>74</a:t>
            </a:fld>
            <a:endParaRPr lang="en-US" sz="120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ndParaRPr>
          </a:p>
        </p:txBody>
      </p:sp>
    </p:spTree>
    <p:extLst>
      <p:ext uri="{BB962C8B-B14F-4D97-AF65-F5344CB8AC3E}">
        <p14:creationId xmlns:p14="http://schemas.microsoft.com/office/powerpoint/2010/main" val="36418996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context of</a:t>
            </a:r>
            <a:r>
              <a:rPr lang="en-US" baseline="0"/>
              <a:t> Dynamic Range. The chosen dynamic range can’t render small variations in brightness.</a:t>
            </a:r>
            <a:endParaRPr lang="en-US"/>
          </a:p>
        </p:txBody>
      </p:sp>
      <p:sp>
        <p:nvSpPr>
          <p:cNvPr id="4" name="Slide Number Placeholder 3"/>
          <p:cNvSpPr>
            <a:spLocks noGrp="1"/>
          </p:cNvSpPr>
          <p:nvPr>
            <p:ph type="sldNum" sz="quarter" idx="10"/>
          </p:nvPr>
        </p:nvSpPr>
        <p:spPr/>
        <p:txBody>
          <a:bodyPr/>
          <a:lstStyle/>
          <a:p>
            <a:fld id="{71515EF5-16BC-4371-80E4-39BC0193B872}" type="slidenum">
              <a:rPr lang="en-US" smtClean="0"/>
              <a:pPr/>
              <a:t>76</a:t>
            </a:fld>
            <a:endParaRPr lang="en-US"/>
          </a:p>
        </p:txBody>
      </p:sp>
    </p:spTree>
    <p:extLst>
      <p:ext uri="{BB962C8B-B14F-4D97-AF65-F5344CB8AC3E}">
        <p14:creationId xmlns:p14="http://schemas.microsoft.com/office/powerpoint/2010/main" val="19736151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a:t>
            </a:r>
            <a:r>
              <a:rPr lang="en-US" baseline="0"/>
              <a:t> of saying “Hello” again and again. It will have less information content.</a:t>
            </a:r>
            <a:endParaRPr lang="en-US"/>
          </a:p>
        </p:txBody>
      </p:sp>
      <p:sp>
        <p:nvSpPr>
          <p:cNvPr id="4" name="Slide Number Placeholder 3"/>
          <p:cNvSpPr>
            <a:spLocks noGrp="1"/>
          </p:cNvSpPr>
          <p:nvPr>
            <p:ph type="sldNum" sz="quarter" idx="10"/>
          </p:nvPr>
        </p:nvSpPr>
        <p:spPr/>
        <p:txBody>
          <a:bodyPr/>
          <a:lstStyle/>
          <a:p>
            <a:fld id="{71515EF5-16BC-4371-80E4-39BC0193B872}" type="slidenum">
              <a:rPr lang="en-US" smtClean="0"/>
              <a:pPr/>
              <a:t>77</a:t>
            </a:fld>
            <a:endParaRPr lang="en-US"/>
          </a:p>
        </p:txBody>
      </p:sp>
    </p:spTree>
    <p:extLst>
      <p:ext uri="{BB962C8B-B14F-4D97-AF65-F5344CB8AC3E}">
        <p14:creationId xmlns:p14="http://schemas.microsoft.com/office/powerpoint/2010/main" val="6090460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515EF5-16BC-4371-80E4-39BC0193B872}" type="slidenum">
              <a:rPr lang="en-US" smtClean="0"/>
              <a:pPr/>
              <a:t>79</a:t>
            </a:fld>
            <a:endParaRPr lang="en-US"/>
          </a:p>
        </p:txBody>
      </p:sp>
    </p:spTree>
    <p:extLst>
      <p:ext uri="{BB962C8B-B14F-4D97-AF65-F5344CB8AC3E}">
        <p14:creationId xmlns:p14="http://schemas.microsoft.com/office/powerpoint/2010/main" val="15003346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81382283-8624-494D-A5E3-7C198908EE99}" type="slidenum">
              <a:rPr lang="en-US" sz="1300"/>
              <a:pPr eaLnBrk="1" hangingPunct="1"/>
              <a:t>80</a:t>
            </a:fld>
            <a:endParaRPr lang="en-US" sz="130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9570740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4C3FE513-6708-41F0-85F9-989BCA91A9CE}" type="slidenum">
              <a:rPr lang="en-US" sz="1300"/>
              <a:pPr eaLnBrk="1" hangingPunct="1"/>
              <a:t>81</a:t>
            </a:fld>
            <a:endParaRPr lang="en-US" sz="130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8740468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ADF85D83-F81B-4C1C-8B08-A0A2BA4BAF49}" type="slidenum">
              <a:rPr lang="en-US" sz="1300"/>
              <a:pPr eaLnBrk="1" hangingPunct="1"/>
              <a:t>82</a:t>
            </a:fld>
            <a:endParaRPr lang="en-US" sz="130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0689165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a:t>
            </a:r>
            <a:r>
              <a:rPr lang="en-US" baseline="0"/>
              <a:t> is Intersection (for grayscale pick the minimum)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a:t>OR is Union (for grayscale pick the maximum)</a:t>
            </a:r>
          </a:p>
          <a:p>
            <a:r>
              <a:rPr lang="en-US" baseline="0"/>
              <a:t>A’ is 255-r</a:t>
            </a:r>
          </a:p>
        </p:txBody>
      </p:sp>
      <p:sp>
        <p:nvSpPr>
          <p:cNvPr id="4" name="Slide Number Placeholder 3"/>
          <p:cNvSpPr>
            <a:spLocks noGrp="1"/>
          </p:cNvSpPr>
          <p:nvPr>
            <p:ph type="sldNum" sz="quarter" idx="10"/>
          </p:nvPr>
        </p:nvSpPr>
        <p:spPr/>
        <p:txBody>
          <a:bodyPr/>
          <a:lstStyle/>
          <a:p>
            <a:fld id="{71515EF5-16BC-4371-80E4-39BC0193B872}" type="slidenum">
              <a:rPr lang="en-US" smtClean="0"/>
              <a:pPr/>
              <a:t>102</a:t>
            </a:fld>
            <a:endParaRPr lang="en-US"/>
          </a:p>
        </p:txBody>
      </p:sp>
    </p:spTree>
    <p:extLst>
      <p:ext uri="{BB962C8B-B14F-4D97-AF65-F5344CB8AC3E}">
        <p14:creationId xmlns:p14="http://schemas.microsoft.com/office/powerpoint/2010/main" val="36199688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515EF5-16BC-4371-80E4-39BC0193B872}" type="slidenum">
              <a:rPr lang="en-US" smtClean="0"/>
              <a:pPr/>
              <a:t>104</a:t>
            </a:fld>
            <a:endParaRPr lang="en-US"/>
          </a:p>
        </p:txBody>
      </p:sp>
    </p:spTree>
    <p:extLst>
      <p:ext uri="{BB962C8B-B14F-4D97-AF65-F5344CB8AC3E}">
        <p14:creationId xmlns:p14="http://schemas.microsoft.com/office/powerpoint/2010/main" val="5770932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515EF5-16BC-4371-80E4-39BC0193B872}" type="slidenum">
              <a:rPr lang="en-US" smtClean="0"/>
              <a:pPr/>
              <a:t>120</a:t>
            </a:fld>
            <a:endParaRPr lang="en-US"/>
          </a:p>
        </p:txBody>
      </p:sp>
    </p:spTree>
    <p:extLst>
      <p:ext uri="{BB962C8B-B14F-4D97-AF65-F5344CB8AC3E}">
        <p14:creationId xmlns:p14="http://schemas.microsoft.com/office/powerpoint/2010/main" val="1895304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435E1065-F61A-443F-AD43-C0FFA450F406}" type="slidenum">
              <a:rPr lang="en-US" sz="1300"/>
              <a:pPr eaLnBrk="1" hangingPunct="1"/>
              <a:t>7</a:t>
            </a:fld>
            <a:endParaRPr lang="en-US" sz="130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300"/>
              <a:t>What happened when the circle disappeared? Did you see nothing where the circle had been?   No, when the circle disappeared, you saw a plain white background that matched the rest of the sheet of paper.   This is because your brain "filled in" for the blind spot - your eye didn't send any information about that part of the paper, so the brain just made the "hole" match the rest.   Try the experiment again on a piece of colored paper.   When the circle disappears, the brain will fill in whatever color matches the rest of the paper.</a:t>
            </a:r>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029450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28481A1A-AA9D-4FF8-A643-DDE606CE8E0D}" type="slidenum">
              <a:rPr lang="en-US" sz="1300"/>
              <a:pPr eaLnBrk="1" hangingPunct="1"/>
              <a:t>8</a:t>
            </a:fld>
            <a:endParaRPr lang="en-US" sz="130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989109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anose="020B0604020202020204" pitchFamily="34" charset="0"/>
                <a:ea typeface="ＭＳ Ｐゴシック" panose="020B0600070205080204" pitchFamily="34" charset="-128"/>
              </a:defRPr>
            </a:lvl1pPr>
            <a:lvl2pPr marL="40097626" indent="-39614320" eaLnBrk="0" hangingPunct="0">
              <a:defRPr sz="2500">
                <a:solidFill>
                  <a:schemeClr val="tx1"/>
                </a:solidFill>
                <a:latin typeface="Arial" panose="020B0604020202020204" pitchFamily="34" charset="0"/>
                <a:ea typeface="ＭＳ Ｐゴシック" panose="020B0600070205080204" pitchFamily="34" charset="-128"/>
              </a:defRPr>
            </a:lvl2pPr>
            <a:lvl3pPr eaLnBrk="0" hangingPunct="0">
              <a:defRPr sz="2500">
                <a:solidFill>
                  <a:schemeClr val="tx1"/>
                </a:solidFill>
                <a:latin typeface="Arial" panose="020B0604020202020204" pitchFamily="34" charset="0"/>
                <a:ea typeface="ＭＳ Ｐゴシック" panose="020B0600070205080204" pitchFamily="34" charset="-128"/>
              </a:defRPr>
            </a:lvl3pPr>
            <a:lvl4pPr eaLnBrk="0" hangingPunct="0">
              <a:defRPr sz="2500">
                <a:solidFill>
                  <a:schemeClr val="tx1"/>
                </a:solidFill>
                <a:latin typeface="Arial" panose="020B0604020202020204" pitchFamily="34" charset="0"/>
                <a:ea typeface="ＭＳ Ｐゴシック" panose="020B0600070205080204" pitchFamily="34" charset="-128"/>
              </a:defRPr>
            </a:lvl4pPr>
            <a:lvl5pPr eaLnBrk="0" hangingPunct="0">
              <a:defRPr sz="2500">
                <a:solidFill>
                  <a:schemeClr val="tx1"/>
                </a:solidFill>
                <a:latin typeface="Arial" panose="020B0604020202020204" pitchFamily="34" charset="0"/>
                <a:ea typeface="ＭＳ Ｐゴシック" panose="020B0600070205080204" pitchFamily="34" charset="-128"/>
              </a:defRPr>
            </a:lvl5pPr>
            <a:lvl6pPr marL="483306"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6pPr>
            <a:lvl7pPr marL="966612"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7pPr>
            <a:lvl8pPr marL="1449918"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8pPr>
            <a:lvl9pPr marL="1933224" eaLnBrk="0" fontAlgn="base" hangingPunct="0">
              <a:spcBef>
                <a:spcPct val="0"/>
              </a:spcBef>
              <a:spcAft>
                <a:spcPct val="0"/>
              </a:spcAft>
              <a:defRPr sz="2500">
                <a:solidFill>
                  <a:schemeClr val="tx1"/>
                </a:solidFill>
                <a:latin typeface="Arial" panose="020B0604020202020204" pitchFamily="34" charset="0"/>
                <a:ea typeface="ＭＳ Ｐゴシック" panose="020B0600070205080204" pitchFamily="34" charset="-128"/>
              </a:defRPr>
            </a:lvl9pPr>
          </a:lstStyle>
          <a:p>
            <a:pPr eaLnBrk="1" hangingPunct="1"/>
            <a:fld id="{1D9E050B-9F45-478A-8388-31DB1CFFB97A}" type="slidenum">
              <a:rPr lang="en-US" sz="1300"/>
              <a:pPr eaLnBrk="1" hangingPunct="1"/>
              <a:t>9</a:t>
            </a:fld>
            <a:endParaRPr lang="en-US" sz="130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E">
                <a:latin typeface="Arial" panose="020B0604020202020204" pitchFamily="34" charset="0"/>
                <a:ea typeface="ＭＳ Ｐゴシック" panose="020B0600070205080204" pitchFamily="34" charset="-128"/>
              </a:rPr>
              <a:t>Mach bands were named after Ernst Mach who described the phenomenon in 1865</a:t>
            </a:r>
            <a:endParaRPr 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860477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83A977F-2504-E741-85B4-8F01994E1F25}" type="datetimeFigureOut">
              <a:rPr lang="en-US" dirty="0"/>
              <a:t>8/31/2023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3916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4F351F-53B1-3B4C-8CD4-15B0457E8E3F}" type="datetimeFigureOut">
              <a:rPr lang="en-US" dirty="0"/>
              <a:t>8/31/2023</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69023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B1E8F6-4F69-E448-82E4-3FF8C30628E4}" type="datetimeFigureOut">
              <a:rPr lang="en-US" dirty="0"/>
              <a:t>8/31/2023</a:t>
            </a:fld>
            <a:endParaRPr lang="en-US"/>
          </a:p>
        </p:txBody>
      </p:sp>
      <p:sp>
        <p:nvSpPr>
          <p:cNvPr id="5" name="Footer Placeholder 4"/>
          <p:cNvSpPr>
            <a:spLocks noGrp="1"/>
          </p:cNvSpPr>
          <p:nvPr>
            <p:ph type="ftr" sz="quarter" idx="11"/>
          </p:nvPr>
        </p:nvSpPr>
        <p:spPr/>
        <p:txBody>
          <a:bodyPr/>
          <a:lstStyle/>
          <a:p>
            <a:endParaRPr 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dirty="0"/>
              <a:pPr/>
              <a:t>‹#›</a:t>
            </a:fld>
            <a:endParaRPr 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897834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790BAD4-EC93-8B4C-97AE-9AB5F3271B19}" type="datetimeFigureOut">
              <a:rPr lang="en-US" dirty="0"/>
              <a:t>8/31/2023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3219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6C9050E-E079-6441-81E7-806D30677343}" type="datetimeFigureOut">
              <a:rPr lang="en-US" dirty="0"/>
              <a:t>8/31/2023</a:t>
            </a:fld>
            <a:endParaRPr lang="en-US"/>
          </a:p>
        </p:txBody>
      </p:sp>
      <p:sp>
        <p:nvSpPr>
          <p:cNvPr id="6" name="Footer Placeholder 5"/>
          <p:cNvSpPr>
            <a:spLocks noGrp="1"/>
          </p:cNvSpPr>
          <p:nvPr>
            <p:ph type="ftr" sz="quarter" idx="11"/>
          </p:nvPr>
        </p:nvSpPr>
        <p:spPr/>
        <p:txBody>
          <a:bodyPr/>
          <a:lstStyle/>
          <a:p>
            <a:endParaRPr 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dirty="0"/>
              <a:pPr/>
              <a:t>‹#›</a:t>
            </a:fld>
            <a:endParaRPr 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188212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9B230AF-FFB7-DE42-B481-AAC2589869DA}" type="datetimeFigureOut">
              <a:rPr lang="en-US" dirty="0"/>
              <a:t>8/31/2023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92360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9A7C16-FAF2-2C41-B697-563997C522AD}" type="datetimeFigureOut">
              <a:rPr lang="en-US" dirty="0"/>
              <a:t>8/31/2023</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63732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19D9EA-0687-604F-B97A-763B6765DF9F}" type="datetimeFigureOut">
              <a:rPr lang="en-US" dirty="0"/>
              <a:t>8/31/2023</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82126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B9A02F-357D-AF42-B110-A7740AFDCA1B}" type="datetimeFigureOut">
              <a:rPr lang="en-US" dirty="0"/>
              <a:t>8/31/2023</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30319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BB9B27-4D02-2940-AED5-BC8F2B3B1507}" type="datetimeFigureOut">
              <a:rPr lang="en-US" dirty="0"/>
              <a:t>8/31/2023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65729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CF7878-2C98-7449-BB8F-764A5EA8E558}" type="datetimeFigureOut">
              <a:rPr lang="en-US" dirty="0"/>
              <a:t>8/31/2023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00835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D2F403-9584-1749-B6AB-5E1C5F94527C}" type="datetimeFigureOut">
              <a:rPr lang="en-US" dirty="0"/>
              <a:t>8/31/2023</a:t>
            </a:fld>
            <a:endParaRPr lang="en-US"/>
          </a:p>
        </p:txBody>
      </p:sp>
      <p:sp>
        <p:nvSpPr>
          <p:cNvPr id="8" name="Footer Placeholder 7"/>
          <p:cNvSpPr>
            <a:spLocks noGrp="1"/>
          </p:cNvSpPr>
          <p:nvPr>
            <p:ph type="ftr" sz="quarter" idx="11"/>
          </p:nvPr>
        </p:nvSpPr>
        <p:spPr/>
        <p:txBody>
          <a:bodyPr/>
          <a:lstStyle/>
          <a:p>
            <a:endParaRPr 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1691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A58C0351-EB03-5444-BA93-B7E778374E24}" type="datetimeFigureOut">
              <a:rPr lang="en-US" dirty="0"/>
              <a:t>8/31/2023</a:t>
            </a:fld>
            <a:endParaRPr lang="en-US"/>
          </a:p>
        </p:txBody>
      </p:sp>
      <p:sp>
        <p:nvSpPr>
          <p:cNvPr id="4" name="Footer Placeholder 3"/>
          <p:cNvSpPr>
            <a:spLocks noGrp="1"/>
          </p:cNvSpPr>
          <p:nvPr>
            <p:ph type="ftr" sz="quarter" idx="11"/>
          </p:nvPr>
        </p:nvSpPr>
        <p:spPr/>
        <p:txBody>
          <a:bodyPr/>
          <a:lstStyle/>
          <a:p>
            <a:endParaRPr 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15623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EADB90-FF7E-5041-AB9F-1BC0957AB829}" type="datetimeFigureOut">
              <a:rPr lang="en-US" dirty="0"/>
              <a:t>8/31/2023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28670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EB8CB6-48D8-4E47-B0D3-B56230F429D0}" type="datetimeFigureOut">
              <a:rPr lang="en-US" dirty="0"/>
              <a:t>8/31/2023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24907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F716D3-DCE8-CC45-8106-AE5DFCD073F9}" type="datetimeFigureOut">
              <a:rPr lang="en-US" dirty="0"/>
              <a:t>8/31/2023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09722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4D9FFFB4-400D-1240-AB24-6F86C96D4DFB}" type="datetimeFigureOut">
              <a:rPr lang="en-US" dirty="0"/>
              <a:t>8/31/2023</a:t>
            </a:fld>
            <a:endParaRPr 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837702747"/>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99.wmf"/></Relationships>
</file>

<file path=ppt/slides/_rels/slide10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wm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3.jpeg"/></Relationships>
</file>

<file path=ppt/slides/_rels/slide10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1.wmf"/><Relationship Id="rId5" Type="http://schemas.openxmlformats.org/officeDocument/2006/relationships/oleObject" Target="../embeddings/oleObject3.bin"/><Relationship Id="rId4" Type="http://schemas.openxmlformats.org/officeDocument/2006/relationships/image" Target="../media/image110.wmf"/></Relationships>
</file>

<file path=ppt/slides/_rels/slide109.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11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wmf"/><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24.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wm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w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blogs.ubc.ca/communicatingscience2014w112/tag/electromagnetic-spectrum/" TargetMode="External"/><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7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Layout" Target="../diagrams/layout2.xml"/><Relationship Id="rId7" Type="http://schemas.openxmlformats.org/officeDocument/2006/relationships/image" Target="../media/image8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15364" name="Picture 15363">
            <a:extLst>
              <a:ext uri="{FF2B5EF4-FFF2-40B4-BE49-F238E27FC236}">
                <a16:creationId xmlns:a16="http://schemas.microsoft.com/office/drawing/2014/main" id="{9E2C3231-34D4-D1A4-4580-3FD2914FED7F}"/>
              </a:ext>
            </a:extLst>
          </p:cNvPr>
          <p:cNvPicPr>
            <a:picLocks noChangeAspect="1"/>
          </p:cNvPicPr>
          <p:nvPr/>
        </p:nvPicPr>
        <p:blipFill rotWithShape="1">
          <a:blip r:embed="rId3"/>
          <a:srcRect t="9091" r="19091"/>
          <a:stretch/>
        </p:blipFill>
        <p:spPr>
          <a:xfrm>
            <a:off x="20" y="10"/>
            <a:ext cx="9143980" cy="6857990"/>
          </a:xfrm>
          <a:prstGeom prst="rect">
            <a:avLst/>
          </a:prstGeom>
        </p:spPr>
      </p:pic>
      <p:sp>
        <p:nvSpPr>
          <p:cNvPr id="15377" name="Freeform 5">
            <a:extLst>
              <a:ext uri="{FF2B5EF4-FFF2-40B4-BE49-F238E27FC236}">
                <a16:creationId xmlns:a16="http://schemas.microsoft.com/office/drawing/2014/main" id="{2F2D0089-EE06-49C0-9C5F-56B94DF2D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632297"/>
            <a:ext cx="7951572" cy="2170389"/>
          </a:xfrm>
          <a:custGeom>
            <a:avLst/>
            <a:gdLst>
              <a:gd name="T0" fmla="*/ 2253 w 2259"/>
              <a:gd name="T1" fmla="*/ 195 h 413"/>
              <a:gd name="T2" fmla="*/ 2064 w 2259"/>
              <a:gd name="T3" fmla="*/ 7 h 413"/>
              <a:gd name="T4" fmla="*/ 2062 w 2259"/>
              <a:gd name="T5" fmla="*/ 5 h 413"/>
              <a:gd name="T6" fmla="*/ 2048 w 2259"/>
              <a:gd name="T7" fmla="*/ 0 h 413"/>
              <a:gd name="T8" fmla="*/ 891 w 2259"/>
              <a:gd name="T9" fmla="*/ 0 h 413"/>
              <a:gd name="T10" fmla="*/ 851 w 2259"/>
              <a:gd name="T11" fmla="*/ 0 h 413"/>
              <a:gd name="T12" fmla="*/ 541 w 2259"/>
              <a:gd name="T13" fmla="*/ 0 h 413"/>
              <a:gd name="T14" fmla="*/ 54 w 2259"/>
              <a:gd name="T15" fmla="*/ 0 h 413"/>
              <a:gd name="T16" fmla="*/ 0 w 2259"/>
              <a:gd name="T17" fmla="*/ 0 h 413"/>
              <a:gd name="T18" fmla="*/ 0 w 2259"/>
              <a:gd name="T19" fmla="*/ 413 h 413"/>
              <a:gd name="T20" fmla="*/ 54 w 2259"/>
              <a:gd name="T21" fmla="*/ 413 h 413"/>
              <a:gd name="T22" fmla="*/ 541 w 2259"/>
              <a:gd name="T23" fmla="*/ 413 h 413"/>
              <a:gd name="T24" fmla="*/ 851 w 2259"/>
              <a:gd name="T25" fmla="*/ 413 h 413"/>
              <a:gd name="T26" fmla="*/ 891 w 2259"/>
              <a:gd name="T27" fmla="*/ 413 h 413"/>
              <a:gd name="T28" fmla="*/ 2048 w 2259"/>
              <a:gd name="T29" fmla="*/ 413 h 413"/>
              <a:gd name="T30" fmla="*/ 2062 w 2259"/>
              <a:gd name="T31" fmla="*/ 408 h 413"/>
              <a:gd name="T32" fmla="*/ 2064 w 2259"/>
              <a:gd name="T33" fmla="*/ 406 h 413"/>
              <a:gd name="T34" fmla="*/ 2253 w 2259"/>
              <a:gd name="T35" fmla="*/ 217 h 413"/>
              <a:gd name="T36" fmla="*/ 2253 w 2259"/>
              <a:gd name="T37" fmla="*/ 1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9" h="413">
                <a:moveTo>
                  <a:pt x="2253" y="195"/>
                </a:moveTo>
                <a:cubicBezTo>
                  <a:pt x="2064" y="7"/>
                  <a:pt x="2064" y="7"/>
                  <a:pt x="2064" y="7"/>
                </a:cubicBezTo>
                <a:cubicBezTo>
                  <a:pt x="2064" y="6"/>
                  <a:pt x="2063" y="5"/>
                  <a:pt x="2062" y="5"/>
                </a:cubicBezTo>
                <a:cubicBezTo>
                  <a:pt x="2058" y="2"/>
                  <a:pt x="2053" y="0"/>
                  <a:pt x="2048" y="0"/>
                </a:cubicBezTo>
                <a:cubicBezTo>
                  <a:pt x="891" y="0"/>
                  <a:pt x="891" y="0"/>
                  <a:pt x="891" y="0"/>
                </a:cubicBezTo>
                <a:cubicBezTo>
                  <a:pt x="851" y="0"/>
                  <a:pt x="851" y="0"/>
                  <a:pt x="851" y="0"/>
                </a:cubicBezTo>
                <a:cubicBezTo>
                  <a:pt x="541" y="0"/>
                  <a:pt x="541" y="0"/>
                  <a:pt x="541" y="0"/>
                </a:cubicBezTo>
                <a:cubicBezTo>
                  <a:pt x="54" y="0"/>
                  <a:pt x="54" y="0"/>
                  <a:pt x="54" y="0"/>
                </a:cubicBezTo>
                <a:cubicBezTo>
                  <a:pt x="0" y="0"/>
                  <a:pt x="0" y="0"/>
                  <a:pt x="0" y="0"/>
                </a:cubicBezTo>
                <a:cubicBezTo>
                  <a:pt x="0" y="413"/>
                  <a:pt x="0" y="413"/>
                  <a:pt x="0" y="413"/>
                </a:cubicBezTo>
                <a:cubicBezTo>
                  <a:pt x="54" y="413"/>
                  <a:pt x="54" y="413"/>
                  <a:pt x="54" y="413"/>
                </a:cubicBezTo>
                <a:cubicBezTo>
                  <a:pt x="541" y="413"/>
                  <a:pt x="541" y="413"/>
                  <a:pt x="541" y="413"/>
                </a:cubicBezTo>
                <a:cubicBezTo>
                  <a:pt x="851" y="413"/>
                  <a:pt x="851" y="413"/>
                  <a:pt x="851" y="413"/>
                </a:cubicBezTo>
                <a:cubicBezTo>
                  <a:pt x="891" y="413"/>
                  <a:pt x="891" y="413"/>
                  <a:pt x="891" y="413"/>
                </a:cubicBezTo>
                <a:cubicBezTo>
                  <a:pt x="2048" y="413"/>
                  <a:pt x="2048" y="413"/>
                  <a:pt x="2048" y="413"/>
                </a:cubicBezTo>
                <a:cubicBezTo>
                  <a:pt x="2053" y="413"/>
                  <a:pt x="2058" y="411"/>
                  <a:pt x="2062" y="408"/>
                </a:cubicBezTo>
                <a:cubicBezTo>
                  <a:pt x="2063" y="407"/>
                  <a:pt x="2064" y="406"/>
                  <a:pt x="2064" y="406"/>
                </a:cubicBezTo>
                <a:cubicBezTo>
                  <a:pt x="2253" y="217"/>
                  <a:pt x="2253" y="217"/>
                  <a:pt x="2253" y="217"/>
                </a:cubicBezTo>
                <a:cubicBezTo>
                  <a:pt x="2259" y="211"/>
                  <a:pt x="2259" y="201"/>
                  <a:pt x="2253" y="195"/>
                </a:cubicBezTo>
                <a:close/>
              </a:path>
            </a:pathLst>
          </a:custGeom>
          <a:solidFill>
            <a:srgbClr val="000000">
              <a:alpha val="92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62" name="Rectangle 2"/>
          <p:cNvSpPr>
            <a:spLocks noGrp="1" noChangeArrowheads="1"/>
          </p:cNvSpPr>
          <p:nvPr>
            <p:ph type="ctrTitle"/>
          </p:nvPr>
        </p:nvSpPr>
        <p:spPr>
          <a:xfrm>
            <a:off x="812799" y="3962400"/>
            <a:ext cx="6343650" cy="958911"/>
          </a:xfrm>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Lst>
        </p:spPr>
        <p:txBody>
          <a:bodyPr>
            <a:normAutofit/>
          </a:bodyPr>
          <a:lstStyle/>
          <a:p>
            <a:pPr>
              <a:lnSpc>
                <a:spcPct val="90000"/>
              </a:lnSpc>
              <a:spcAft>
                <a:spcPts val="600"/>
              </a:spcAft>
            </a:pPr>
            <a:r>
              <a:rPr lang="en-IE" sz="2900">
                <a:solidFill>
                  <a:srgbClr val="FFFFFF"/>
                </a:solidFill>
                <a:ea typeface="ＭＳ Ｐゴシック"/>
              </a:rPr>
              <a:t>CS4055- Digital Image Processing</a:t>
            </a:r>
            <a:endParaRPr lang="en-IE" sz="2900">
              <a:solidFill>
                <a:srgbClr val="FFFFFF"/>
              </a:solidFill>
              <a:ea typeface="ＭＳ Ｐゴシック" panose="020B0600070205080204" pitchFamily="34" charset="-128"/>
            </a:endParaRPr>
          </a:p>
        </p:txBody>
      </p:sp>
      <p:sp>
        <p:nvSpPr>
          <p:cNvPr id="3" name="Subtitle 2">
            <a:extLst>
              <a:ext uri="{FF2B5EF4-FFF2-40B4-BE49-F238E27FC236}">
                <a16:creationId xmlns:a16="http://schemas.microsoft.com/office/drawing/2014/main" id="{46B473A9-A7AE-2CCC-FDA6-444D31480628}"/>
              </a:ext>
            </a:extLst>
          </p:cNvPr>
          <p:cNvSpPr>
            <a:spLocks noGrp="1"/>
          </p:cNvSpPr>
          <p:nvPr>
            <p:ph type="subTitle" idx="1"/>
          </p:nvPr>
        </p:nvSpPr>
        <p:spPr>
          <a:xfrm>
            <a:off x="812799" y="4944531"/>
            <a:ext cx="6343650" cy="524935"/>
          </a:xfrm>
        </p:spPr>
        <p:txBody>
          <a:bodyPr>
            <a:normAutofit/>
          </a:bodyPr>
          <a:lstStyle/>
          <a:p>
            <a:r>
              <a:rPr lang="en-IE">
                <a:solidFill>
                  <a:srgbClr val="FFFFFF"/>
                </a:solidFill>
                <a:ea typeface="+mn-lt"/>
                <a:cs typeface="+mn-lt"/>
              </a:rPr>
              <a:t>Digital Imaging Fundamentals</a:t>
            </a:r>
            <a:endParaRPr 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15362"/>
                                        </p:tgtEl>
                                        <p:attrNameLst>
                                          <p:attrName>style.visibility</p:attrName>
                                        </p:attrNameLst>
                                      </p:cBhvr>
                                      <p:to>
                                        <p:strVal val="visible"/>
                                      </p:to>
                                    </p:set>
                                    <p:animEffect transition="in" filter="fade">
                                      <p:cBhvr>
                                        <p:cTn id="10" dur="7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31786" name="Group 31785">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31787"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1788"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1789"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1790"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1791"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1792"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1793"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794"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1795"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1796"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1797"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1798"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1800" name="Group 31799">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31801"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1802"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1803"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1804"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805"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806"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807"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808"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809"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810"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1811"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1812"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1814" name="Rectangle 31813">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1816"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31746" name="Rectangle 2"/>
          <p:cNvSpPr>
            <a:spLocks noGrp="1" noChangeArrowheads="1"/>
          </p:cNvSpPr>
          <p:nvPr>
            <p:ph type="title"/>
          </p:nvPr>
        </p:nvSpPr>
        <p:spPr>
          <a:xfrm>
            <a:off x="1941909" y="4775200"/>
            <a:ext cx="6686550" cy="823448"/>
          </a:xfrm>
        </p:spPr>
        <p:txBody>
          <a:bodyPr vert="horz" lIns="91440" tIns="45720" rIns="91440" bIns="45720" rtlCol="0" anchor="b">
            <a:normAutofit/>
          </a:bodyPr>
          <a:lstStyle/>
          <a:p>
            <a:pPr>
              <a:lnSpc>
                <a:spcPct val="90000"/>
              </a:lnSpc>
            </a:pPr>
            <a:r>
              <a:rPr lang="en-US" sz="2400"/>
              <a:t>Brightness Adaptation &amp; Discrimination (cont…)</a:t>
            </a:r>
          </a:p>
        </p:txBody>
      </p:sp>
      <p:pic>
        <p:nvPicPr>
          <p:cNvPr id="2" name="Picture 1" descr="A close-up of a color palette&#10;&#10;Description automatically generated">
            <a:extLst>
              <a:ext uri="{FF2B5EF4-FFF2-40B4-BE49-F238E27FC236}">
                <a16:creationId xmlns:a16="http://schemas.microsoft.com/office/drawing/2014/main" id="{557A3FF7-B977-1401-0068-205EAEFBED35}"/>
              </a:ext>
            </a:extLst>
          </p:cNvPr>
          <p:cNvPicPr>
            <a:picLocks noChangeAspect="1"/>
          </p:cNvPicPr>
          <p:nvPr/>
        </p:nvPicPr>
        <p:blipFill rotWithShape="1">
          <a:blip r:embed="rId3"/>
          <a:srcRect t="10061" r="-2" b="8736"/>
          <a:stretch/>
        </p:blipFill>
        <p:spPr>
          <a:xfrm>
            <a:off x="1941909" y="634963"/>
            <a:ext cx="6686550" cy="3854971"/>
          </a:xfrm>
          <a:prstGeom prst="rect">
            <a:avLst/>
          </a:prstGeom>
        </p:spPr>
      </p:pic>
    </p:spTree>
    <p:extLst>
      <p:ext uri="{BB962C8B-B14F-4D97-AF65-F5344CB8AC3E}">
        <p14:creationId xmlns:p14="http://schemas.microsoft.com/office/powerpoint/2010/main" val="88567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1746"/>
                                        </p:tgtEl>
                                        <p:attrNameLst>
                                          <p:attrName>style.visibility</p:attrName>
                                        </p:attrNameLst>
                                      </p:cBhvr>
                                      <p:to>
                                        <p:strVal val="visible"/>
                                      </p:to>
                                    </p:set>
                                    <p:animEffect transition="in" filter="fade">
                                      <p:cBhvr>
                                        <p:cTn id="7" dur="400"/>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p:cNvSpPr>
          <p:nvPr>
            <p:ph type="title"/>
          </p:nvPr>
        </p:nvSpPr>
        <p:spPr/>
        <p:txBody>
          <a:bodyPr/>
          <a:lstStyle/>
          <a:p>
            <a:pPr eaLnBrk="1" hangingPunct="1">
              <a:defRPr/>
            </a:pPr>
            <a:r>
              <a:rPr lang="en-US">
                <a:cs typeface="Times New Roman" pitchFamily="18" charset="0"/>
              </a:rPr>
              <a:t>Set and Logical Operations</a:t>
            </a:r>
          </a:p>
        </p:txBody>
      </p:sp>
      <p:sp>
        <p:nvSpPr>
          <p:cNvPr id="35844" name="Rectangle 3"/>
          <p:cNvSpPr>
            <a:spLocks noGrp="1"/>
          </p:cNvSpPr>
          <p:nvPr>
            <p:ph idx="1"/>
          </p:nvPr>
        </p:nvSpPr>
        <p:spPr>
          <a:xfrm>
            <a:off x="457200" y="1109663"/>
            <a:ext cx="8229600" cy="5305425"/>
          </a:xfrm>
        </p:spPr>
        <p:txBody>
          <a:bodyPr/>
          <a:lstStyle/>
          <a:p>
            <a:pPr eaLnBrk="1" hangingPunct="1"/>
            <a:r>
              <a:rPr lang="en-US">
                <a:cs typeface="Arial" panose="020B0604020202020204" pitchFamily="34" charset="0"/>
              </a:rPr>
              <a:t>Sets can be used to represent the regions of an image i.e., elements of sets be the coordinates of pixels (ordered pairs of integers) representing regions (objects) in an image</a:t>
            </a:r>
          </a:p>
          <a:p>
            <a:pPr lvl="1" eaLnBrk="1" hangingPunct="1"/>
            <a:r>
              <a:rPr lang="en-US">
                <a:solidFill>
                  <a:srgbClr val="FF0000"/>
                </a:solidFill>
                <a:cs typeface="Arial" panose="020B0604020202020204" pitchFamily="34" charset="0"/>
              </a:rPr>
              <a:t>Union</a:t>
            </a:r>
          </a:p>
          <a:p>
            <a:pPr lvl="1" eaLnBrk="1" hangingPunct="1"/>
            <a:r>
              <a:rPr lang="en-US">
                <a:solidFill>
                  <a:srgbClr val="FF0000"/>
                </a:solidFill>
                <a:cs typeface="Arial" panose="020B0604020202020204" pitchFamily="34" charset="0"/>
              </a:rPr>
              <a:t>Intersection</a:t>
            </a:r>
          </a:p>
          <a:p>
            <a:pPr lvl="1" eaLnBrk="1" hangingPunct="1"/>
            <a:r>
              <a:rPr lang="en-US">
                <a:solidFill>
                  <a:srgbClr val="FF0000"/>
                </a:solidFill>
                <a:cs typeface="Arial" panose="020B0604020202020204" pitchFamily="34" charset="0"/>
              </a:rPr>
              <a:t>Complement</a:t>
            </a:r>
          </a:p>
          <a:p>
            <a:pPr lvl="1" eaLnBrk="1" hangingPunct="1"/>
            <a:r>
              <a:rPr lang="en-US">
                <a:solidFill>
                  <a:srgbClr val="FF0000"/>
                </a:solidFill>
                <a:cs typeface="Arial" panose="020B0604020202020204" pitchFamily="34" charset="0"/>
              </a:rPr>
              <a:t>Difference</a:t>
            </a:r>
          </a:p>
          <a:p>
            <a:pPr eaLnBrk="1" hangingPunct="1"/>
            <a:r>
              <a:rPr lang="en-US">
                <a:cs typeface="Arial" panose="020B0604020202020204" pitchFamily="34" charset="0"/>
              </a:rPr>
              <a:t>Logical operations</a:t>
            </a:r>
          </a:p>
          <a:p>
            <a:pPr lvl="1" eaLnBrk="1" hangingPunct="1"/>
            <a:r>
              <a:rPr lang="en-US">
                <a:solidFill>
                  <a:srgbClr val="FF0000"/>
                </a:solidFill>
                <a:cs typeface="Arial" panose="020B0604020202020204" pitchFamily="34" charset="0"/>
              </a:rPr>
              <a:t>OR</a:t>
            </a:r>
          </a:p>
          <a:p>
            <a:pPr lvl="1" eaLnBrk="1" hangingPunct="1"/>
            <a:r>
              <a:rPr lang="en-US">
                <a:solidFill>
                  <a:srgbClr val="FF0000"/>
                </a:solidFill>
                <a:cs typeface="Arial" panose="020B0604020202020204" pitchFamily="34" charset="0"/>
              </a:rPr>
              <a:t>AND</a:t>
            </a:r>
          </a:p>
          <a:p>
            <a:pPr lvl="1" eaLnBrk="1" hangingPunct="1"/>
            <a:r>
              <a:rPr lang="en-US">
                <a:solidFill>
                  <a:srgbClr val="FF0000"/>
                </a:solidFill>
                <a:cs typeface="Arial" panose="020B0604020202020204" pitchFamily="34" charset="0"/>
              </a:rPr>
              <a:t>NOT</a:t>
            </a:r>
          </a:p>
          <a:p>
            <a:pPr lvl="1" eaLnBrk="1" hangingPunct="1"/>
            <a:r>
              <a:rPr lang="en-US">
                <a:solidFill>
                  <a:srgbClr val="FF0000"/>
                </a:solidFill>
                <a:cs typeface="Arial" panose="020B0604020202020204" pitchFamily="34" charset="0"/>
              </a:rPr>
              <a:t>XOR</a:t>
            </a:r>
          </a:p>
        </p:txBody>
      </p:sp>
      <p:sp>
        <p:nvSpPr>
          <p:cNvPr id="35842" name="عنصر نائب لرقم الشريحة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4CFD048-F613-497D-8A6F-763BDC256E3D}" type="slidenum">
              <a:rPr lang="ar-SA">
                <a:solidFill>
                  <a:srgbClr val="04617B"/>
                </a:solidFill>
                <a:latin typeface="Gill Sans MT" panose="020B0502020104020203" pitchFamily="34" charset="0"/>
              </a:rPr>
              <a:pPr eaLnBrk="1" hangingPunct="1"/>
              <a:t>100</a:t>
            </a:fld>
            <a:endParaRPr lang="ar-SA">
              <a:solidFill>
                <a:srgbClr val="04617B"/>
              </a:solidFill>
              <a:latin typeface="Gill Sans MT" panose="020B0502020104020203" pitchFamily="34" charset="0"/>
            </a:endParaRPr>
          </a:p>
        </p:txBody>
      </p:sp>
    </p:spTree>
    <p:extLst>
      <p:ext uri="{BB962C8B-B14F-4D97-AF65-F5344CB8AC3E}">
        <p14:creationId xmlns:p14="http://schemas.microsoft.com/office/powerpoint/2010/main" val="38619879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963" y="1847850"/>
            <a:ext cx="531495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9088" y="1827213"/>
            <a:ext cx="2159000" cy="417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91568" y="6027288"/>
            <a:ext cx="8356084" cy="523220"/>
          </a:xfrm>
          <a:prstGeom prst="rect">
            <a:avLst/>
          </a:prstGeom>
        </p:spPr>
        <p:txBody>
          <a:bodyPr wrap="square">
            <a:spAutoFit/>
          </a:bodyPr>
          <a:lstStyle/>
          <a:p>
            <a:pPr algn="ctr"/>
            <a:r>
              <a:rPr lang="en-US" sz="2800" b="1">
                <a:solidFill>
                  <a:srgbClr val="FF0000"/>
                </a:solidFill>
              </a:rPr>
              <a:t>Set Operations on images are unconventional</a:t>
            </a:r>
          </a:p>
        </p:txBody>
      </p:sp>
    </p:spTree>
    <p:extLst>
      <p:ext uri="{BB962C8B-B14F-4D97-AF65-F5344CB8AC3E}">
        <p14:creationId xmlns:p14="http://schemas.microsoft.com/office/powerpoint/2010/main" val="26057571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413" y="1947863"/>
            <a:ext cx="1687512"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4" descr="صورة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638" y="1965325"/>
            <a:ext cx="5932487" cy="382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91568" y="5921272"/>
            <a:ext cx="6964121" cy="523220"/>
          </a:xfrm>
          <a:prstGeom prst="rect">
            <a:avLst/>
          </a:prstGeom>
        </p:spPr>
        <p:txBody>
          <a:bodyPr wrap="square">
            <a:spAutoFit/>
          </a:bodyPr>
          <a:lstStyle/>
          <a:p>
            <a:pPr algn="ctr"/>
            <a:r>
              <a:rPr lang="en-US" sz="2800" b="1"/>
              <a:t>Application of Set Operations</a:t>
            </a:r>
          </a:p>
        </p:txBody>
      </p:sp>
    </p:spTree>
    <p:extLst>
      <p:ext uri="{BB962C8B-B14F-4D97-AF65-F5344CB8AC3E}">
        <p14:creationId xmlns:p14="http://schemas.microsoft.com/office/powerpoint/2010/main" val="8738429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900" y="2190750"/>
            <a:ext cx="2165350" cy="40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4" descr="صورة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0313" y="1695450"/>
            <a:ext cx="3929062" cy="504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9292" y="1627567"/>
            <a:ext cx="3426274" cy="1384995"/>
          </a:xfrm>
          <a:prstGeom prst="rect">
            <a:avLst/>
          </a:prstGeom>
        </p:spPr>
        <p:txBody>
          <a:bodyPr wrap="square">
            <a:spAutoFit/>
          </a:bodyPr>
          <a:lstStyle/>
          <a:p>
            <a:r>
              <a:rPr lang="en-US" sz="2800" b="1"/>
              <a:t>Logical Operations on Images (binary images only)</a:t>
            </a:r>
          </a:p>
        </p:txBody>
      </p:sp>
    </p:spTree>
    <p:extLst>
      <p:ext uri="{BB962C8B-B14F-4D97-AF65-F5344CB8AC3E}">
        <p14:creationId xmlns:p14="http://schemas.microsoft.com/office/powerpoint/2010/main" val="22590602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321544" name="Rectangle 321543">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 y="-1"/>
            <a:ext cx="915543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21546" name="Group 321545">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0072" y="228600"/>
            <a:ext cx="2138628" cy="6638625"/>
            <a:chOff x="2487613" y="285750"/>
            <a:chExt cx="2428875" cy="5654676"/>
          </a:xfrm>
        </p:grpSpPr>
        <p:sp>
          <p:nvSpPr>
            <p:cNvPr id="321547"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21548"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21549"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21550"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21551"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21552"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21553"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21554"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1555"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21556"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21557"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21558"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21560" name="Group 321559">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60794" y="-786"/>
            <a:ext cx="1767505" cy="6854040"/>
            <a:chOff x="6627813" y="194833"/>
            <a:chExt cx="1952625" cy="5678918"/>
          </a:xfrm>
        </p:grpSpPr>
        <p:sp>
          <p:nvSpPr>
            <p:cNvPr id="321561"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21562"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21563"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21564"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21565"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1566"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1567"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1568"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1569"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1570"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1571"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21572"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21538" name="Rectangle 2"/>
          <p:cNvSpPr>
            <a:spLocks noGrp="1" noChangeArrowheads="1"/>
          </p:cNvSpPr>
          <p:nvPr>
            <p:ph type="title"/>
          </p:nvPr>
        </p:nvSpPr>
        <p:spPr>
          <a:xfrm>
            <a:off x="3494640" y="624110"/>
            <a:ext cx="5133819" cy="1280890"/>
          </a:xfrm>
        </p:spPr>
        <p:txBody>
          <a:bodyPr>
            <a:normAutofit/>
          </a:bodyPr>
          <a:lstStyle/>
          <a:p>
            <a:pPr eaLnBrk="1" hangingPunct="1">
              <a:defRPr/>
            </a:pPr>
            <a:r>
              <a:rPr lang="en-US">
                <a:cs typeface="Times New Roman" pitchFamily="18" charset="0"/>
              </a:rPr>
              <a:t>Image Interpolation</a:t>
            </a:r>
          </a:p>
        </p:txBody>
      </p:sp>
      <p:sp>
        <p:nvSpPr>
          <p:cNvPr id="321574" name="Rectangle 321573">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3724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21576"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037240" y="714375"/>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321540" name="Picture 321539" descr="Magnifying glass showing decling performance">
            <a:extLst>
              <a:ext uri="{FF2B5EF4-FFF2-40B4-BE49-F238E27FC236}">
                <a16:creationId xmlns:a16="http://schemas.microsoft.com/office/drawing/2014/main" id="{496CE6D8-F222-82DF-00AE-53E0D118A552}"/>
              </a:ext>
            </a:extLst>
          </p:cNvPr>
          <p:cNvPicPr>
            <a:picLocks noChangeAspect="1"/>
          </p:cNvPicPr>
          <p:nvPr/>
        </p:nvPicPr>
        <p:blipFill rotWithShape="1">
          <a:blip r:embed="rId2"/>
          <a:srcRect l="42055" r="38115" b="-3"/>
          <a:stretch/>
        </p:blipFill>
        <p:spPr>
          <a:xfrm>
            <a:off x="20" y="1730"/>
            <a:ext cx="2040388" cy="6858000"/>
          </a:xfrm>
          <a:prstGeom prst="rect">
            <a:avLst/>
          </a:prstGeom>
        </p:spPr>
      </p:pic>
      <p:sp>
        <p:nvSpPr>
          <p:cNvPr id="22530" name="عنصر نائب لرقم الشريحة 22"/>
          <p:cNvSpPr>
            <a:spLocks noGrp="1"/>
          </p:cNvSpPr>
          <p:nvPr>
            <p:ph type="sldNum" sz="quarter" idx="12"/>
          </p:nvPr>
        </p:nvSpPr>
        <p:spPr bwMode="auto">
          <a:xfrm>
            <a:off x="2439240" y="787782"/>
            <a:ext cx="584826"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Aft>
                <a:spcPts val="600"/>
              </a:spcAft>
            </a:pPr>
            <a:fld id="{F48F6533-6E39-4E71-A0F3-3CCE1741F8B1}" type="slidenum">
              <a:rPr lang="ar-SA" sz="1900">
                <a:latin typeface="Gill Sans MT" panose="020B0502020104020203" pitchFamily="34" charset="0"/>
              </a:rPr>
              <a:pPr eaLnBrk="1" hangingPunct="1">
                <a:lnSpc>
                  <a:spcPct val="90000"/>
                </a:lnSpc>
                <a:spcAft>
                  <a:spcPts val="600"/>
                </a:spcAft>
              </a:pPr>
              <a:t>104</a:t>
            </a:fld>
            <a:endParaRPr lang="ar-SA" sz="1900">
              <a:latin typeface="Gill Sans MT" panose="020B0502020104020203" pitchFamily="34" charset="0"/>
            </a:endParaRPr>
          </a:p>
        </p:txBody>
      </p:sp>
      <p:sp>
        <p:nvSpPr>
          <p:cNvPr id="22532" name="Rectangle 3"/>
          <p:cNvSpPr>
            <a:spLocks noGrp="1" noChangeArrowheads="1"/>
          </p:cNvSpPr>
          <p:nvPr>
            <p:ph idx="1"/>
          </p:nvPr>
        </p:nvSpPr>
        <p:spPr>
          <a:xfrm>
            <a:off x="3492500" y="2133600"/>
            <a:ext cx="5135958" cy="3777622"/>
          </a:xfrm>
        </p:spPr>
        <p:txBody>
          <a:bodyPr>
            <a:normAutofit/>
          </a:bodyPr>
          <a:lstStyle/>
          <a:p>
            <a:pPr eaLnBrk="1" hangingPunct="1">
              <a:lnSpc>
                <a:spcPct val="90000"/>
              </a:lnSpc>
            </a:pPr>
            <a:r>
              <a:rPr lang="en-US" sz="1500">
                <a:latin typeface="Arial" panose="020B0604020202020204" pitchFamily="34" charset="0"/>
                <a:cs typeface="Arial" panose="020B0604020202020204" pitchFamily="34" charset="0"/>
              </a:rPr>
              <a:t>Using known data to estimate values at unknown locations</a:t>
            </a:r>
          </a:p>
          <a:p>
            <a:pPr eaLnBrk="1" hangingPunct="1">
              <a:lnSpc>
                <a:spcPct val="90000"/>
              </a:lnSpc>
            </a:pPr>
            <a:r>
              <a:rPr lang="en-US" sz="1500">
                <a:latin typeface="Arial" panose="020B0604020202020204" pitchFamily="34" charset="0"/>
                <a:cs typeface="Arial" panose="020B0604020202020204" pitchFamily="34" charset="0"/>
              </a:rPr>
              <a:t>Used for zooming, shrinking, rotating, and geometric corrections</a:t>
            </a:r>
          </a:p>
          <a:p>
            <a:pPr eaLnBrk="1" hangingPunct="1">
              <a:lnSpc>
                <a:spcPct val="90000"/>
              </a:lnSpc>
            </a:pPr>
            <a:r>
              <a:rPr lang="en-US" sz="1500">
                <a:latin typeface="Arial" panose="020B0604020202020204" pitchFamily="34" charset="0"/>
                <a:cs typeface="Arial" panose="020B0604020202020204" pitchFamily="34" charset="0"/>
              </a:rPr>
              <a:t>Nearest Neighbor interpolation</a:t>
            </a:r>
          </a:p>
          <a:p>
            <a:pPr lvl="1" eaLnBrk="1" hangingPunct="1">
              <a:lnSpc>
                <a:spcPct val="90000"/>
              </a:lnSpc>
            </a:pPr>
            <a:r>
              <a:rPr lang="en-US" sz="1500">
                <a:latin typeface="Arial" panose="020B0604020202020204" pitchFamily="34" charset="0"/>
                <a:cs typeface="Arial" panose="020B0604020202020204" pitchFamily="34" charset="0"/>
              </a:rPr>
              <a:t>Use closest pixel to estimate the intensity</a:t>
            </a:r>
          </a:p>
          <a:p>
            <a:pPr lvl="1" eaLnBrk="1" hangingPunct="1">
              <a:lnSpc>
                <a:spcPct val="90000"/>
              </a:lnSpc>
            </a:pPr>
            <a:r>
              <a:rPr lang="en-US" sz="1500">
                <a:latin typeface="Arial" panose="020B0604020202020204" pitchFamily="34" charset="0"/>
                <a:cs typeface="Arial" panose="020B0604020202020204" pitchFamily="34" charset="0"/>
              </a:rPr>
              <a:t>simple but has tendency to produce artifact</a:t>
            </a:r>
          </a:p>
          <a:p>
            <a:pPr eaLnBrk="1" hangingPunct="1">
              <a:lnSpc>
                <a:spcPct val="90000"/>
              </a:lnSpc>
            </a:pPr>
            <a:r>
              <a:rPr lang="en-US" sz="1500">
                <a:latin typeface="Arial" panose="020B0604020202020204" pitchFamily="34" charset="0"/>
                <a:cs typeface="Arial" panose="020B0604020202020204" pitchFamily="34" charset="0"/>
              </a:rPr>
              <a:t>Bilinear interpolation</a:t>
            </a:r>
          </a:p>
          <a:p>
            <a:pPr lvl="1" eaLnBrk="1" hangingPunct="1">
              <a:lnSpc>
                <a:spcPct val="90000"/>
              </a:lnSpc>
            </a:pPr>
            <a:r>
              <a:rPr lang="en-US" sz="1500">
                <a:latin typeface="Arial" panose="020B0604020202020204" pitchFamily="34" charset="0"/>
                <a:cs typeface="Arial" panose="020B0604020202020204" pitchFamily="34" charset="0"/>
              </a:rPr>
              <a:t>use 4 nearest neighbor to estimate the intensity</a:t>
            </a:r>
          </a:p>
          <a:p>
            <a:pPr lvl="1" eaLnBrk="1" hangingPunct="1">
              <a:lnSpc>
                <a:spcPct val="90000"/>
              </a:lnSpc>
            </a:pPr>
            <a:r>
              <a:rPr lang="en-US" sz="1500">
                <a:latin typeface="Arial" panose="020B0604020202020204" pitchFamily="34" charset="0"/>
                <a:cs typeface="Arial" panose="020B0604020202020204" pitchFamily="34" charset="0"/>
              </a:rPr>
              <a:t>Much better result</a:t>
            </a:r>
          </a:p>
          <a:p>
            <a:pPr eaLnBrk="1" hangingPunct="1">
              <a:lnSpc>
                <a:spcPct val="90000"/>
              </a:lnSpc>
            </a:pPr>
            <a:r>
              <a:rPr lang="en-US" sz="1500">
                <a:latin typeface="Arial" panose="020B0604020202020204" pitchFamily="34" charset="0"/>
                <a:cs typeface="Arial" panose="020B0604020202020204" pitchFamily="34" charset="0"/>
              </a:rPr>
              <a:t>Bicubic interpolation</a:t>
            </a:r>
          </a:p>
          <a:p>
            <a:pPr lvl="1" eaLnBrk="1" hangingPunct="1">
              <a:lnSpc>
                <a:spcPct val="90000"/>
              </a:lnSpc>
            </a:pPr>
            <a:r>
              <a:rPr lang="en-US" sz="1500">
                <a:latin typeface="Arial" panose="020B0604020202020204" pitchFamily="34" charset="0"/>
                <a:cs typeface="Arial" panose="020B0604020202020204" pitchFamily="34" charset="0"/>
              </a:rPr>
              <a:t>Use 16 nearest neighbors of a point</a:t>
            </a:r>
          </a:p>
        </p:txBody>
      </p:sp>
    </p:spTree>
    <p:extLst>
      <p:ext uri="{BB962C8B-B14F-4D97-AF65-F5344CB8AC3E}">
        <p14:creationId xmlns:p14="http://schemas.microsoft.com/office/powerpoint/2010/main" val="6171024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Slide Number Placeholder 3"/>
          <p:cNvSpPr>
            <a:spLocks noGrp="1"/>
          </p:cNvSpPr>
          <p:nvPr>
            <p:ph type="sldNum" sz="quarter" idx="12"/>
          </p:nvPr>
        </p:nvSpPr>
        <p:spPr bwMode="auto">
          <a:xfrm>
            <a:off x="8674100" y="6381750"/>
            <a:ext cx="469900" cy="215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fld id="{C4BE3FB8-5109-4B27-91E2-D9940674650A}" type="slidenum">
              <a:rPr lang="ar-SA" smtClean="0">
                <a:solidFill>
                  <a:srgbClr val="000000"/>
                </a:solidFill>
              </a:rPr>
              <a:pPr algn="r" rtl="1" eaLnBrk="1" hangingPunct="1"/>
              <a:t>105</a:t>
            </a:fld>
            <a:endParaRPr lang="ar-SA">
              <a:solidFill>
                <a:srgbClr val="000000"/>
              </a:solidFill>
            </a:endParaRPr>
          </a:p>
        </p:txBody>
      </p:sp>
      <p:sp>
        <p:nvSpPr>
          <p:cNvPr id="23555" name="Rectangle 6"/>
          <p:cNvSpPr>
            <a:spLocks noChangeArrowheads="1"/>
          </p:cNvSpPr>
          <p:nvPr/>
        </p:nvSpPr>
        <p:spPr bwMode="auto">
          <a:xfrm>
            <a:off x="285750" y="2562225"/>
            <a:ext cx="86439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r>
              <a:rPr lang="en-US">
                <a:solidFill>
                  <a:srgbClr val="000000"/>
                </a:solidFill>
              </a:rPr>
              <a:t>Interpolation works by using known data to estimate values at unknown points. </a:t>
            </a:r>
          </a:p>
          <a:p>
            <a:pPr rtl="1" eaLnBrk="1" hangingPunct="1"/>
            <a:r>
              <a:rPr lang="en-US">
                <a:solidFill>
                  <a:srgbClr val="000000"/>
                </a:solidFill>
              </a:rPr>
              <a:t>For example: if you wanted to know the temperature at noon, but only measured it at 11AM and 1PM, you could estimate its value by performing a linear interpolation:</a:t>
            </a:r>
          </a:p>
        </p:txBody>
      </p:sp>
      <p:pic>
        <p:nvPicPr>
          <p:cNvPr id="2355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5" y="3683000"/>
            <a:ext cx="4973638"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ectangle 8"/>
          <p:cNvSpPr>
            <a:spLocks noChangeArrowheads="1"/>
          </p:cNvSpPr>
          <p:nvPr/>
        </p:nvSpPr>
        <p:spPr bwMode="auto">
          <a:xfrm>
            <a:off x="285750" y="5791200"/>
            <a:ext cx="86439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r>
              <a:rPr lang="en-US">
                <a:solidFill>
                  <a:srgbClr val="000000"/>
                </a:solidFill>
              </a:rPr>
              <a:t>If you had an additional measurement at 11:30AM, you could see that the bulk of the temperature rise occurred before noon, and could use this additional data point to perform a quadratic interpolation:</a:t>
            </a:r>
          </a:p>
        </p:txBody>
      </p:sp>
      <p:pic>
        <p:nvPicPr>
          <p:cNvPr id="2355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088" y="1781175"/>
            <a:ext cx="545782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64763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213" y="2232025"/>
            <a:ext cx="5340350" cy="183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2"/>
          <p:cNvSpPr>
            <a:spLocks noChangeArrowheads="1"/>
          </p:cNvSpPr>
          <p:nvPr/>
        </p:nvSpPr>
        <p:spPr bwMode="auto">
          <a:xfrm>
            <a:off x="0" y="4500563"/>
            <a:ext cx="87868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solidFill>
                  <a:srgbClr val="000000"/>
                </a:solidFill>
              </a:rPr>
              <a:t>The more temperature measurements you have which are close to noon, the more sophisticated (and hopefully more accurate) your interpolation algorithm can be.</a:t>
            </a:r>
          </a:p>
        </p:txBody>
      </p:sp>
    </p:spTree>
    <p:extLst>
      <p:ext uri="{BB962C8B-B14F-4D97-AF65-F5344CB8AC3E}">
        <p14:creationId xmlns:p14="http://schemas.microsoft.com/office/powerpoint/2010/main" val="6332894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1"/>
          <p:cNvSpPr>
            <a:spLocks noChangeArrowheads="1"/>
          </p:cNvSpPr>
          <p:nvPr/>
        </p:nvSpPr>
        <p:spPr bwMode="auto">
          <a:xfrm>
            <a:off x="428625" y="5078180"/>
            <a:ext cx="85010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r>
              <a:rPr lang="en-US">
                <a:solidFill>
                  <a:srgbClr val="000000"/>
                </a:solidFill>
              </a:rPr>
              <a:t>Nearest neighbor is the most basic and requires the least processing time of all the interpolation algorithms because it only considers one pixel — the closest one to the interpolated point. This has the effect of simply making each pixel bigger.</a:t>
            </a:r>
          </a:p>
        </p:txBody>
      </p:sp>
      <p:sp>
        <p:nvSpPr>
          <p:cNvPr id="25603" name="Rectangle 2"/>
          <p:cNvSpPr>
            <a:spLocks noChangeArrowheads="1"/>
          </p:cNvSpPr>
          <p:nvPr/>
        </p:nvSpPr>
        <p:spPr bwMode="auto">
          <a:xfrm>
            <a:off x="333224" y="4553631"/>
            <a:ext cx="47841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b="1">
                <a:solidFill>
                  <a:srgbClr val="000000"/>
                </a:solidFill>
              </a:rPr>
              <a:t>1. NEAREST NEIGHBOR INTERPOLATION</a:t>
            </a:r>
          </a:p>
        </p:txBody>
      </p:sp>
      <p:pic>
        <p:nvPicPr>
          <p:cNvPr id="3" name="Picture 2"/>
          <p:cNvPicPr>
            <a:picLocks noChangeAspect="1"/>
          </p:cNvPicPr>
          <p:nvPr/>
        </p:nvPicPr>
        <p:blipFill>
          <a:blip r:embed="rId2"/>
          <a:stretch>
            <a:fillRect/>
          </a:stretch>
        </p:blipFill>
        <p:spPr>
          <a:xfrm>
            <a:off x="1874043" y="1756678"/>
            <a:ext cx="5610225" cy="2686050"/>
          </a:xfrm>
          <a:prstGeom prst="rect">
            <a:avLst/>
          </a:prstGeom>
        </p:spPr>
      </p:pic>
    </p:spTree>
    <p:extLst>
      <p:ext uri="{BB962C8B-B14F-4D97-AF65-F5344CB8AC3E}">
        <p14:creationId xmlns:p14="http://schemas.microsoft.com/office/powerpoint/2010/main" val="23287337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Rectangle 1"/>
          <p:cNvSpPr>
            <a:spLocks noChangeArrowheads="1"/>
          </p:cNvSpPr>
          <p:nvPr/>
        </p:nvSpPr>
        <p:spPr bwMode="auto">
          <a:xfrm>
            <a:off x="426817" y="1857375"/>
            <a:ext cx="34633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b="1">
                <a:solidFill>
                  <a:srgbClr val="000000"/>
                </a:solidFill>
              </a:rPr>
              <a:t>2. BILINEAR INTERPOLATION</a:t>
            </a:r>
          </a:p>
        </p:txBody>
      </p:sp>
      <p:sp>
        <p:nvSpPr>
          <p:cNvPr id="2052" name="Rectangle 2"/>
          <p:cNvSpPr>
            <a:spLocks noChangeArrowheads="1"/>
          </p:cNvSpPr>
          <p:nvPr/>
        </p:nvSpPr>
        <p:spPr bwMode="auto">
          <a:xfrm>
            <a:off x="452968" y="2227263"/>
            <a:ext cx="82867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r>
              <a:rPr lang="en-US">
                <a:solidFill>
                  <a:srgbClr val="000000"/>
                </a:solidFill>
              </a:rPr>
              <a:t>Bilinear interpolation considers the closest 2x2 neighborhood of known pixel values surrounding the unknown pixel. It then takes a weighted average of these 4 pixels to arrive at its final interpolated value. </a:t>
            </a:r>
          </a:p>
          <a:p>
            <a:pPr rtl="1" eaLnBrk="1" hangingPunct="1"/>
            <a:endParaRPr lang="en-US">
              <a:solidFill>
                <a:srgbClr val="000000"/>
              </a:solidFill>
            </a:endParaRPr>
          </a:p>
          <a:p>
            <a:pPr rtl="1" eaLnBrk="1" hangingPunct="1"/>
            <a:r>
              <a:rPr lang="en-US">
                <a:solidFill>
                  <a:srgbClr val="000000"/>
                </a:solidFill>
              </a:rPr>
              <a:t>This results in much smoother looking images than nearest neighbor.</a:t>
            </a:r>
          </a:p>
          <a:p>
            <a:pPr rtl="1" eaLnBrk="1" hangingPunct="1"/>
            <a:endParaRPr lang="en-US">
              <a:solidFill>
                <a:srgbClr val="000000"/>
              </a:solidFill>
            </a:endParaRPr>
          </a:p>
          <a:p>
            <a:pPr rtl="1" eaLnBrk="1" hangingPunct="1"/>
            <a:r>
              <a:rPr lang="en-US">
                <a:solidFill>
                  <a:srgbClr val="000000"/>
                </a:solidFill>
              </a:rPr>
              <a:t>The diagram to the left is for a case when all known pixel distances are equal, so the interpolated value is simply their sum divided by four.</a:t>
            </a:r>
          </a:p>
        </p:txBody>
      </p:sp>
      <p:pic>
        <p:nvPicPr>
          <p:cNvPr id="205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4714875"/>
            <a:ext cx="2570163"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0" name="Object 3"/>
          <p:cNvGraphicFramePr>
            <a:graphicFrameLocks noChangeAspect="1"/>
          </p:cNvGraphicFramePr>
          <p:nvPr>
            <p:extLst>
              <p:ext uri="{D42A27DB-BD31-4B8C-83A1-F6EECF244321}">
                <p14:modId xmlns:p14="http://schemas.microsoft.com/office/powerpoint/2010/main" val="2150198071"/>
              </p:ext>
            </p:extLst>
          </p:nvPr>
        </p:nvGraphicFramePr>
        <p:xfrm>
          <a:off x="5357813" y="4792663"/>
          <a:ext cx="3502025" cy="500062"/>
        </p:xfrm>
        <a:graphic>
          <a:graphicData uri="http://schemas.openxmlformats.org/presentationml/2006/ole">
            <mc:AlternateContent xmlns:mc="http://schemas.openxmlformats.org/markup-compatibility/2006">
              <mc:Choice xmlns:v="urn:schemas-microsoft-com:vml" Requires="v">
                <p:oleObj name="Equation" r:id="rId3" imgW="1600200" imgH="203040" progId="Equation.3">
                  <p:embed/>
                </p:oleObj>
              </mc:Choice>
              <mc:Fallback>
                <p:oleObj name="Equation" r:id="rId3" imgW="1600200" imgH="203040" progId="Equation.3">
                  <p:embed/>
                  <p:pic>
                    <p:nvPicPr>
                      <p:cNvPr id="0" name=""/>
                      <p:cNvPicPr>
                        <a:picLocks noChangeAspect="1" noChangeArrowheads="1"/>
                      </p:cNvPicPr>
                      <p:nvPr/>
                    </p:nvPicPr>
                    <p:blipFill>
                      <a:blip r:embed="rId4"/>
                      <a:srcRect/>
                      <a:stretch>
                        <a:fillRect/>
                      </a:stretch>
                    </p:blipFill>
                    <p:spPr bwMode="auto">
                      <a:xfrm>
                        <a:off x="5357813" y="4792663"/>
                        <a:ext cx="3502025"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2150217776"/>
              </p:ext>
            </p:extLst>
          </p:nvPr>
        </p:nvGraphicFramePr>
        <p:xfrm>
          <a:off x="5502275" y="5786438"/>
          <a:ext cx="3300413" cy="857250"/>
        </p:xfrm>
        <a:graphic>
          <a:graphicData uri="http://schemas.openxmlformats.org/presentationml/2006/ole">
            <mc:AlternateContent xmlns:mc="http://schemas.openxmlformats.org/markup-compatibility/2006">
              <mc:Choice xmlns:v="urn:schemas-microsoft-com:vml" Requires="v">
                <p:oleObj name="Equation" r:id="rId5" imgW="1358640" imgH="444240" progId="Equation.3">
                  <p:embed/>
                </p:oleObj>
              </mc:Choice>
              <mc:Fallback>
                <p:oleObj name="Equation" r:id="rId5" imgW="1358640" imgH="444240" progId="Equation.3">
                  <p:embed/>
                  <p:pic>
                    <p:nvPicPr>
                      <p:cNvPr id="0" name=""/>
                      <p:cNvPicPr>
                        <a:picLocks noChangeAspect="1" noChangeArrowheads="1"/>
                      </p:cNvPicPr>
                      <p:nvPr/>
                    </p:nvPicPr>
                    <p:blipFill>
                      <a:blip r:embed="rId6"/>
                      <a:srcRect/>
                      <a:stretch>
                        <a:fillRect/>
                      </a:stretch>
                    </p:blipFill>
                    <p:spPr bwMode="auto">
                      <a:xfrm>
                        <a:off x="5502275" y="5786438"/>
                        <a:ext cx="3300413"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tangle 1"/>
          <p:cNvSpPr/>
          <p:nvPr/>
        </p:nvSpPr>
        <p:spPr>
          <a:xfrm>
            <a:off x="6555423" y="5301742"/>
            <a:ext cx="646331" cy="461665"/>
          </a:xfrm>
          <a:prstGeom prst="rect">
            <a:avLst/>
          </a:prstGeom>
        </p:spPr>
        <p:txBody>
          <a:bodyPr wrap="none">
            <a:spAutoFit/>
          </a:bodyPr>
          <a:lstStyle/>
          <a:p>
            <a:r>
              <a:rPr lang="en-US" sz="2400" b="1">
                <a:solidFill>
                  <a:srgbClr val="000000"/>
                </a:solidFill>
              </a:rPr>
              <a:t>OR</a:t>
            </a:r>
            <a:endParaRPr lang="en-US" sz="2400" b="1"/>
          </a:p>
        </p:txBody>
      </p:sp>
    </p:spTree>
    <p:extLst>
      <p:ext uri="{BB962C8B-B14F-4D97-AF65-F5344CB8AC3E}">
        <p14:creationId xmlns:p14="http://schemas.microsoft.com/office/powerpoint/2010/main" val="15411543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5" name="Rectangle 1"/>
          <p:cNvSpPr>
            <a:spLocks noChangeArrowheads="1"/>
          </p:cNvSpPr>
          <p:nvPr/>
        </p:nvSpPr>
        <p:spPr bwMode="auto">
          <a:xfrm>
            <a:off x="241107" y="1785938"/>
            <a:ext cx="33350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b="1">
                <a:solidFill>
                  <a:srgbClr val="000000"/>
                </a:solidFill>
              </a:rPr>
              <a:t>3. BICUBIC INTERPOLATION</a:t>
            </a:r>
          </a:p>
        </p:txBody>
      </p:sp>
      <p:sp>
        <p:nvSpPr>
          <p:cNvPr id="3076" name="Rectangle 2"/>
          <p:cNvSpPr>
            <a:spLocks noChangeArrowheads="1"/>
          </p:cNvSpPr>
          <p:nvPr/>
        </p:nvSpPr>
        <p:spPr bwMode="auto">
          <a:xfrm>
            <a:off x="285750" y="2155825"/>
            <a:ext cx="8643938" cy="313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r>
              <a:rPr lang="en-US">
                <a:solidFill>
                  <a:srgbClr val="000000"/>
                </a:solidFill>
              </a:rPr>
              <a:t>Bicubic goes one step beyond bilinear by considering the closest 4x4 neighborhood of known pixels — for a total of 16 pixels.</a:t>
            </a:r>
          </a:p>
          <a:p>
            <a:pPr rtl="1" eaLnBrk="1" hangingPunct="1"/>
            <a:endParaRPr lang="en-US">
              <a:solidFill>
                <a:srgbClr val="000000"/>
              </a:solidFill>
            </a:endParaRPr>
          </a:p>
          <a:p>
            <a:pPr rtl="1" eaLnBrk="1" hangingPunct="1"/>
            <a:r>
              <a:rPr lang="en-US">
                <a:solidFill>
                  <a:srgbClr val="000000"/>
                </a:solidFill>
              </a:rPr>
              <a:t> Since these are at various distances from the unknown pixel, closer pixels are given a higher weighting in the calculation. </a:t>
            </a:r>
          </a:p>
          <a:p>
            <a:pPr rtl="1" eaLnBrk="1" hangingPunct="1"/>
            <a:endParaRPr lang="en-US">
              <a:solidFill>
                <a:srgbClr val="000000"/>
              </a:solidFill>
            </a:endParaRPr>
          </a:p>
          <a:p>
            <a:pPr rtl="1" eaLnBrk="1" hangingPunct="1"/>
            <a:r>
              <a:rPr lang="en-US">
                <a:solidFill>
                  <a:srgbClr val="000000"/>
                </a:solidFill>
              </a:rPr>
              <a:t>Bicubic produces noticeably sharper images than the previous two methods, and is perhaps the ideal combination of processing time and output quality.</a:t>
            </a:r>
          </a:p>
          <a:p>
            <a:pPr rtl="1" eaLnBrk="1" hangingPunct="1"/>
            <a:endParaRPr lang="en-US">
              <a:solidFill>
                <a:srgbClr val="000000"/>
              </a:solidFill>
            </a:endParaRPr>
          </a:p>
          <a:p>
            <a:pPr rtl="1" eaLnBrk="1" hangingPunct="1"/>
            <a:r>
              <a:rPr lang="en-US">
                <a:solidFill>
                  <a:srgbClr val="000000"/>
                </a:solidFill>
              </a:rPr>
              <a:t> For this reason it is a standard in many image editing programs (including Adobe Photoshop), printer drivers and in-camera interpolation.</a:t>
            </a:r>
          </a:p>
        </p:txBody>
      </p:sp>
      <p:graphicFrame>
        <p:nvGraphicFramePr>
          <p:cNvPr id="3074" name="Object 2"/>
          <p:cNvGraphicFramePr>
            <a:graphicFrameLocks noChangeAspect="1"/>
          </p:cNvGraphicFramePr>
          <p:nvPr>
            <p:extLst>
              <p:ext uri="{D42A27DB-BD31-4B8C-83A1-F6EECF244321}">
                <p14:modId xmlns:p14="http://schemas.microsoft.com/office/powerpoint/2010/main" val="1391184445"/>
              </p:ext>
            </p:extLst>
          </p:nvPr>
        </p:nvGraphicFramePr>
        <p:xfrm>
          <a:off x="3935413" y="5786438"/>
          <a:ext cx="3300412" cy="857250"/>
        </p:xfrm>
        <a:graphic>
          <a:graphicData uri="http://schemas.openxmlformats.org/presentationml/2006/ole">
            <mc:AlternateContent xmlns:mc="http://schemas.openxmlformats.org/markup-compatibility/2006">
              <mc:Choice xmlns:v="urn:schemas-microsoft-com:vml" Requires="v">
                <p:oleObj name="Equation" r:id="rId2" imgW="1358640" imgH="444240" progId="Equation.3">
                  <p:embed/>
                </p:oleObj>
              </mc:Choice>
              <mc:Fallback>
                <p:oleObj name="Equation" r:id="rId2" imgW="1358640" imgH="444240" progId="Equation.3">
                  <p:embed/>
                  <p:pic>
                    <p:nvPicPr>
                      <p:cNvPr id="0" name=""/>
                      <p:cNvPicPr>
                        <a:picLocks noChangeAspect="1" noChangeArrowheads="1"/>
                      </p:cNvPicPr>
                      <p:nvPr/>
                    </p:nvPicPr>
                    <p:blipFill>
                      <a:blip r:embed="rId3"/>
                      <a:srcRect/>
                      <a:stretch>
                        <a:fillRect/>
                      </a:stretch>
                    </p:blipFill>
                    <p:spPr bwMode="auto">
                      <a:xfrm>
                        <a:off x="3935413" y="5786438"/>
                        <a:ext cx="3300412"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54476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33802" name="Group 33801">
            <a:extLst>
              <a:ext uri="{FF2B5EF4-FFF2-40B4-BE49-F238E27FC236}">
                <a16:creationId xmlns:a16="http://schemas.microsoft.com/office/drawing/2014/main" id="{EB9B5B69-A297-4D2F-8B89-529DA8A273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33803" name="Freeform 11">
              <a:extLst>
                <a:ext uri="{FF2B5EF4-FFF2-40B4-BE49-F238E27FC236}">
                  <a16:creationId xmlns:a16="http://schemas.microsoft.com/office/drawing/2014/main" id="{3E39D215-BF38-4094-82D7-61DED1145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3804" name="Freeform 12">
              <a:extLst>
                <a:ext uri="{FF2B5EF4-FFF2-40B4-BE49-F238E27FC236}">
                  <a16:creationId xmlns:a16="http://schemas.microsoft.com/office/drawing/2014/main" id="{7412700A-91C4-4126-8F17-3B9449DBB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3805" name="Freeform 13">
              <a:extLst>
                <a:ext uri="{FF2B5EF4-FFF2-40B4-BE49-F238E27FC236}">
                  <a16:creationId xmlns:a16="http://schemas.microsoft.com/office/drawing/2014/main" id="{DF985802-25A8-4B99-89F0-2A42EC325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3806" name="Freeform 14">
              <a:extLst>
                <a:ext uri="{FF2B5EF4-FFF2-40B4-BE49-F238E27FC236}">
                  <a16:creationId xmlns:a16="http://schemas.microsoft.com/office/drawing/2014/main" id="{F54C35AF-DB92-4205-A779-2A385B714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3807" name="Freeform 15">
              <a:extLst>
                <a:ext uri="{FF2B5EF4-FFF2-40B4-BE49-F238E27FC236}">
                  <a16:creationId xmlns:a16="http://schemas.microsoft.com/office/drawing/2014/main" id="{9F845211-1F53-4E0A-891E-B78A206F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3808" name="Freeform 16">
              <a:extLst>
                <a:ext uri="{FF2B5EF4-FFF2-40B4-BE49-F238E27FC236}">
                  <a16:creationId xmlns:a16="http://schemas.microsoft.com/office/drawing/2014/main" id="{9149C7DD-9998-4805-BFC8-CEF5F5DF3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3809" name="Freeform 17">
              <a:extLst>
                <a:ext uri="{FF2B5EF4-FFF2-40B4-BE49-F238E27FC236}">
                  <a16:creationId xmlns:a16="http://schemas.microsoft.com/office/drawing/2014/main" id="{47C8036D-3ECA-43DA-BAF5-3C65CF41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3810" name="Freeform 18">
              <a:extLst>
                <a:ext uri="{FF2B5EF4-FFF2-40B4-BE49-F238E27FC236}">
                  <a16:creationId xmlns:a16="http://schemas.microsoft.com/office/drawing/2014/main" id="{29C15912-CDE8-4DF3-9324-273FB4C86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3811" name="Freeform 19">
              <a:extLst>
                <a:ext uri="{FF2B5EF4-FFF2-40B4-BE49-F238E27FC236}">
                  <a16:creationId xmlns:a16="http://schemas.microsoft.com/office/drawing/2014/main" id="{37C68D51-B7DA-4572-AB7E-708540B3C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812" name="Freeform 20">
              <a:extLst>
                <a:ext uri="{FF2B5EF4-FFF2-40B4-BE49-F238E27FC236}">
                  <a16:creationId xmlns:a16="http://schemas.microsoft.com/office/drawing/2014/main" id="{1AF802CB-4E9E-4895-9363-C119914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3813" name="Freeform 21">
              <a:extLst>
                <a:ext uri="{FF2B5EF4-FFF2-40B4-BE49-F238E27FC236}">
                  <a16:creationId xmlns:a16="http://schemas.microsoft.com/office/drawing/2014/main" id="{615760E5-5F27-4735-B01C-78E05F3FB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3814" name="Freeform 22">
              <a:extLst>
                <a:ext uri="{FF2B5EF4-FFF2-40B4-BE49-F238E27FC236}">
                  <a16:creationId xmlns:a16="http://schemas.microsoft.com/office/drawing/2014/main" id="{DB9C6516-B2DB-432F-BD3A-A1792BD46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3816" name="Group 33815">
            <a:extLst>
              <a:ext uri="{FF2B5EF4-FFF2-40B4-BE49-F238E27FC236}">
                <a16:creationId xmlns:a16="http://schemas.microsoft.com/office/drawing/2014/main" id="{BC9C8D0D-644B-4B97-B83C-CC8E64361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33817" name="Freeform 27">
              <a:extLst>
                <a:ext uri="{FF2B5EF4-FFF2-40B4-BE49-F238E27FC236}">
                  <a16:creationId xmlns:a16="http://schemas.microsoft.com/office/drawing/2014/main" id="{F8BE1EA6-80CF-446B-A4FE-3F935A51C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3818" name="Freeform 28">
              <a:extLst>
                <a:ext uri="{FF2B5EF4-FFF2-40B4-BE49-F238E27FC236}">
                  <a16:creationId xmlns:a16="http://schemas.microsoft.com/office/drawing/2014/main" id="{10E39808-F4F7-43DE-AB53-82B7B55EA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3819" name="Freeform 29">
              <a:extLst>
                <a:ext uri="{FF2B5EF4-FFF2-40B4-BE49-F238E27FC236}">
                  <a16:creationId xmlns:a16="http://schemas.microsoft.com/office/drawing/2014/main" id="{6ED5109A-600A-4C23-9BB3-C4C19C2D9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3820" name="Freeform 30">
              <a:extLst>
                <a:ext uri="{FF2B5EF4-FFF2-40B4-BE49-F238E27FC236}">
                  <a16:creationId xmlns:a16="http://schemas.microsoft.com/office/drawing/2014/main" id="{D76FF73F-8CA3-42B0-A680-353805CD2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3821" name="Freeform 31">
              <a:extLst>
                <a:ext uri="{FF2B5EF4-FFF2-40B4-BE49-F238E27FC236}">
                  <a16:creationId xmlns:a16="http://schemas.microsoft.com/office/drawing/2014/main" id="{B26A6949-3BEB-422A-854C-D4E26E4CF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3822" name="Freeform 32">
              <a:extLst>
                <a:ext uri="{FF2B5EF4-FFF2-40B4-BE49-F238E27FC236}">
                  <a16:creationId xmlns:a16="http://schemas.microsoft.com/office/drawing/2014/main" id="{FE07AD25-30AF-40CD-B901-DF1EDBD68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823" name="Freeform 33">
              <a:extLst>
                <a:ext uri="{FF2B5EF4-FFF2-40B4-BE49-F238E27FC236}">
                  <a16:creationId xmlns:a16="http://schemas.microsoft.com/office/drawing/2014/main" id="{5AA460AF-7760-4F15-881A-6F0BFDBCD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824" name="Freeform 34">
              <a:extLst>
                <a:ext uri="{FF2B5EF4-FFF2-40B4-BE49-F238E27FC236}">
                  <a16:creationId xmlns:a16="http://schemas.microsoft.com/office/drawing/2014/main" id="{EE53C70E-5D92-4C42-A34F-9F7D16006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825" name="Freeform 35">
              <a:extLst>
                <a:ext uri="{FF2B5EF4-FFF2-40B4-BE49-F238E27FC236}">
                  <a16:creationId xmlns:a16="http://schemas.microsoft.com/office/drawing/2014/main" id="{C27614EE-0086-4D34-99BD-52F03708D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826" name="Freeform 36">
              <a:extLst>
                <a:ext uri="{FF2B5EF4-FFF2-40B4-BE49-F238E27FC236}">
                  <a16:creationId xmlns:a16="http://schemas.microsoft.com/office/drawing/2014/main" id="{326919B9-3ED4-4744-A713-326B3BAF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827" name="Freeform 37">
              <a:extLst>
                <a:ext uri="{FF2B5EF4-FFF2-40B4-BE49-F238E27FC236}">
                  <a16:creationId xmlns:a16="http://schemas.microsoft.com/office/drawing/2014/main" id="{898BDBF5-8AA3-49CD-999A-ABA1F7AE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828" name="Freeform 38">
              <a:extLst>
                <a:ext uri="{FF2B5EF4-FFF2-40B4-BE49-F238E27FC236}">
                  <a16:creationId xmlns:a16="http://schemas.microsoft.com/office/drawing/2014/main" id="{AF8ED3E0-CBE7-48C4-8F9E-FF98079CD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3830" name="Rectangle 33829">
            <a:extLst>
              <a:ext uri="{FF2B5EF4-FFF2-40B4-BE49-F238E27FC236}">
                <a16:creationId xmlns:a16="http://schemas.microsoft.com/office/drawing/2014/main" id="{A84F153B-2093-4171-BD2D-1631695C9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3832" name="Freeform 11">
            <a:extLst>
              <a:ext uri="{FF2B5EF4-FFF2-40B4-BE49-F238E27FC236}">
                <a16:creationId xmlns:a16="http://schemas.microsoft.com/office/drawing/2014/main" id="{99499096-7355-478E-8CCB-A47EA1B79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5"/>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33834" name="Rectangle 33833">
            <a:extLst>
              <a:ext uri="{FF2B5EF4-FFF2-40B4-BE49-F238E27FC236}">
                <a16:creationId xmlns:a16="http://schemas.microsoft.com/office/drawing/2014/main" id="{B5898079-081F-4617-AC6B-4290266737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94" name="Rectangle 2"/>
          <p:cNvSpPr>
            <a:spLocks noGrp="1" noChangeArrowheads="1"/>
          </p:cNvSpPr>
          <p:nvPr>
            <p:ph type="title"/>
          </p:nvPr>
        </p:nvSpPr>
        <p:spPr>
          <a:xfrm>
            <a:off x="486918" y="645106"/>
            <a:ext cx="3841989" cy="1259894"/>
          </a:xfrm>
        </p:spPr>
        <p:txBody>
          <a:bodyPr vert="horz" lIns="91440" tIns="45720" rIns="91440" bIns="45720" rtlCol="0" anchor="t">
            <a:normAutofit/>
          </a:bodyPr>
          <a:lstStyle/>
          <a:p>
            <a:pPr>
              <a:lnSpc>
                <a:spcPct val="90000"/>
              </a:lnSpc>
            </a:pPr>
            <a:r>
              <a:rPr lang="en-US" sz="2500"/>
              <a:t>2. Brightness Adaptation &amp; Discrimination (cont…)</a:t>
            </a:r>
          </a:p>
        </p:txBody>
      </p:sp>
      <p:sp>
        <p:nvSpPr>
          <p:cNvPr id="33836" name="Rectangle 33835">
            <a:extLst>
              <a:ext uri="{FF2B5EF4-FFF2-40B4-BE49-F238E27FC236}">
                <a16:creationId xmlns:a16="http://schemas.microsoft.com/office/drawing/2014/main" id="{BB829EC8-5B3D-469E-942E-5E6E569E5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Rectangle 1"/>
          <p:cNvSpPr/>
          <p:nvPr/>
        </p:nvSpPr>
        <p:spPr>
          <a:xfrm>
            <a:off x="486918" y="2133600"/>
            <a:ext cx="3841989" cy="3759253"/>
          </a:xfrm>
          <a:prstGeom prst="rect">
            <a:avLst/>
          </a:prstGeom>
        </p:spPr>
        <p:txBody>
          <a:bodyPr vert="horz" lIns="91440" tIns="45720" rIns="91440" bIns="45720" rtlCol="0">
            <a:normAutofit/>
          </a:bodyPr>
          <a:lstStyle/>
          <a:p>
            <a:pPr defTabSz="457200">
              <a:spcBef>
                <a:spcPts val="1000"/>
              </a:spcBef>
              <a:spcAft>
                <a:spcPts val="0"/>
              </a:spcAft>
              <a:buClr>
                <a:schemeClr val="accent1"/>
              </a:buClr>
              <a:buFont typeface="Wingdings 3" charset="2"/>
              <a:buChar char=""/>
            </a:pPr>
            <a:r>
              <a:rPr lang="en-US">
                <a:solidFill>
                  <a:schemeClr val="tx1">
                    <a:lumMod val="75000"/>
                    <a:lumOff val="25000"/>
                  </a:schemeClr>
                </a:solidFill>
                <a:latin typeface="+mn-lt"/>
                <a:ea typeface="+mn-ea"/>
              </a:rPr>
              <a:t>For human visual system the </a:t>
            </a:r>
            <a:r>
              <a:rPr lang="en-US" b="1" u="sng">
                <a:solidFill>
                  <a:schemeClr val="tx1">
                    <a:lumMod val="75000"/>
                    <a:lumOff val="25000"/>
                  </a:schemeClr>
                </a:solidFill>
                <a:latin typeface="+mn-lt"/>
                <a:ea typeface="+mn-ea"/>
              </a:rPr>
              <a:t>perceived brightness</a:t>
            </a:r>
            <a:r>
              <a:rPr lang="en-US">
                <a:solidFill>
                  <a:schemeClr val="tx1">
                    <a:lumMod val="75000"/>
                    <a:lumOff val="25000"/>
                  </a:schemeClr>
                </a:solidFill>
                <a:latin typeface="+mn-lt"/>
                <a:ea typeface="+mn-ea"/>
              </a:rPr>
              <a:t> is not a simple function of intensity.</a:t>
            </a:r>
          </a:p>
          <a:p>
            <a:pPr defTabSz="457200">
              <a:spcBef>
                <a:spcPts val="1000"/>
              </a:spcBef>
              <a:spcAft>
                <a:spcPts val="0"/>
              </a:spcAft>
              <a:buClr>
                <a:schemeClr val="accent1"/>
              </a:buClr>
              <a:buFont typeface="Wingdings 3" charset="2"/>
              <a:buChar char=""/>
            </a:pPr>
            <a:r>
              <a:rPr lang="en-US">
                <a:solidFill>
                  <a:schemeClr val="tx1">
                    <a:lumMod val="75000"/>
                    <a:lumOff val="25000"/>
                  </a:schemeClr>
                </a:solidFill>
                <a:latin typeface="+mn-lt"/>
                <a:ea typeface="+mn-ea"/>
              </a:rPr>
              <a:t>It is based on the fact that the visual system tends to </a:t>
            </a:r>
            <a:r>
              <a:rPr lang="en-US" b="1">
                <a:solidFill>
                  <a:schemeClr val="tx1">
                    <a:lumMod val="75000"/>
                    <a:lumOff val="25000"/>
                  </a:schemeClr>
                </a:solidFill>
                <a:latin typeface="+mn-lt"/>
                <a:ea typeface="+mn-ea"/>
              </a:rPr>
              <a:t>undershoot</a:t>
            </a:r>
            <a:r>
              <a:rPr lang="en-US">
                <a:solidFill>
                  <a:schemeClr val="tx1">
                    <a:lumMod val="75000"/>
                    <a:lumOff val="25000"/>
                  </a:schemeClr>
                </a:solidFill>
                <a:latin typeface="+mn-lt"/>
                <a:ea typeface="+mn-ea"/>
              </a:rPr>
              <a:t> or </a:t>
            </a:r>
            <a:r>
              <a:rPr lang="en-US" b="1">
                <a:solidFill>
                  <a:schemeClr val="tx1">
                    <a:lumMod val="75000"/>
                    <a:lumOff val="25000"/>
                  </a:schemeClr>
                </a:solidFill>
                <a:latin typeface="+mn-lt"/>
                <a:ea typeface="+mn-ea"/>
              </a:rPr>
              <a:t>overshoot</a:t>
            </a:r>
            <a:r>
              <a:rPr lang="en-US">
                <a:solidFill>
                  <a:schemeClr val="tx1">
                    <a:lumMod val="75000"/>
                    <a:lumOff val="25000"/>
                  </a:schemeClr>
                </a:solidFill>
                <a:latin typeface="+mn-lt"/>
                <a:ea typeface="+mn-ea"/>
              </a:rPr>
              <a:t> around the boundary of regions of different intensities.</a:t>
            </a:r>
          </a:p>
        </p:txBody>
      </p:sp>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18333" y="645106"/>
            <a:ext cx="2389928" cy="269883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33" descr="book"/>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rot="16200000">
            <a:off x="5416728" y="3135974"/>
            <a:ext cx="2384324" cy="31294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38" name="Freeform 12">
            <a:extLst>
              <a:ext uri="{FF2B5EF4-FFF2-40B4-BE49-F238E27FC236}">
                <a16:creationId xmlns:a16="http://schemas.microsoft.com/office/drawing/2014/main" id="{55D72A3F-A083-4502-838A-2C32C9800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4687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38" y="2000250"/>
            <a:ext cx="4941887"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Box 3"/>
          <p:cNvSpPr txBox="1">
            <a:spLocks noChangeArrowheads="1"/>
          </p:cNvSpPr>
          <p:nvPr/>
        </p:nvSpPr>
        <p:spPr bwMode="auto">
          <a:xfrm>
            <a:off x="6072188" y="2000250"/>
            <a:ext cx="28575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1" eaLnBrk="1" hangingPunct="1"/>
            <a:r>
              <a:rPr lang="en-US">
                <a:solidFill>
                  <a:srgbClr val="000000"/>
                </a:solidFill>
              </a:rPr>
              <a:t>The intensity value assigned to point (x,y) is obtained by equation where the sixteen coefficients are determined from the sixteen equations in sixteen unknowns that can be written using the sixteen nearest neighbours of point (x,y)</a:t>
            </a:r>
          </a:p>
        </p:txBody>
      </p:sp>
    </p:spTree>
    <p:extLst>
      <p:ext uri="{BB962C8B-B14F-4D97-AF65-F5344CB8AC3E}">
        <p14:creationId xmlns:p14="http://schemas.microsoft.com/office/powerpoint/2010/main" val="20724886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650" name="Picture 3" descr="صورة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8088" y="1736725"/>
            <a:ext cx="4614862"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39554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8946" name="Rectangle 2"/>
          <p:cNvSpPr>
            <a:spLocks noGrp="1"/>
          </p:cNvSpPr>
          <p:nvPr>
            <p:ph type="title"/>
          </p:nvPr>
        </p:nvSpPr>
        <p:spPr/>
        <p:txBody>
          <a:bodyPr/>
          <a:lstStyle/>
          <a:p>
            <a:pPr eaLnBrk="1" hangingPunct="1">
              <a:defRPr/>
            </a:pPr>
            <a:r>
              <a:rPr lang="en-US">
                <a:cs typeface="Times New Roman" pitchFamily="18" charset="0"/>
              </a:rPr>
              <a:t>Spatial Operations</a:t>
            </a:r>
          </a:p>
        </p:txBody>
      </p:sp>
      <p:sp>
        <p:nvSpPr>
          <p:cNvPr id="39940" name="Rectangle 3"/>
          <p:cNvSpPr>
            <a:spLocks noGrp="1"/>
          </p:cNvSpPr>
          <p:nvPr>
            <p:ph idx="1"/>
          </p:nvPr>
        </p:nvSpPr>
        <p:spPr>
          <a:xfrm>
            <a:off x="457200" y="1219200"/>
            <a:ext cx="8229600" cy="4910138"/>
          </a:xfrm>
        </p:spPr>
        <p:txBody>
          <a:bodyPr/>
          <a:lstStyle/>
          <a:p>
            <a:pPr marL="271463" indent="-271463" eaLnBrk="1" hangingPunct="1">
              <a:buSzPct val="100000"/>
              <a:buFont typeface="+mj-lt"/>
              <a:buAutoNum type="arabicPeriod"/>
            </a:pPr>
            <a:endParaRPr lang="en-US">
              <a:cs typeface="Arial" panose="020B0604020202020204" pitchFamily="34" charset="0"/>
            </a:endParaRPr>
          </a:p>
          <a:p>
            <a:pPr marL="271463" indent="-271463" eaLnBrk="1" hangingPunct="1">
              <a:buSzPct val="100000"/>
              <a:buFont typeface="+mj-lt"/>
              <a:buAutoNum type="arabicPeriod"/>
            </a:pPr>
            <a:endParaRPr lang="en-US">
              <a:cs typeface="Arial" panose="020B0604020202020204" pitchFamily="34" charset="0"/>
            </a:endParaRPr>
          </a:p>
          <a:p>
            <a:pPr marL="271463" indent="-271463" eaLnBrk="1" hangingPunct="1">
              <a:buSzPct val="100000"/>
              <a:buFont typeface="+mj-lt"/>
              <a:buAutoNum type="arabicPeriod"/>
            </a:pPr>
            <a:endParaRPr lang="en-US">
              <a:cs typeface="Arial" panose="020B0604020202020204" pitchFamily="34" charset="0"/>
            </a:endParaRPr>
          </a:p>
          <a:p>
            <a:pPr marL="271463" indent="-271463" eaLnBrk="1" hangingPunct="1">
              <a:buSzPct val="100000"/>
              <a:buFont typeface="+mj-lt"/>
              <a:buAutoNum type="arabicPeriod"/>
            </a:pPr>
            <a:endParaRPr lang="en-US">
              <a:cs typeface="Arial" panose="020B0604020202020204" pitchFamily="34" charset="0"/>
            </a:endParaRPr>
          </a:p>
          <a:p>
            <a:pPr marL="271463" indent="-271463" eaLnBrk="1" hangingPunct="1">
              <a:buSzPct val="100000"/>
              <a:buFont typeface="+mj-lt"/>
              <a:buAutoNum type="arabicPeriod"/>
            </a:pPr>
            <a:r>
              <a:rPr lang="en-US">
                <a:cs typeface="Arial" panose="020B0604020202020204" pitchFamily="34" charset="0"/>
              </a:rPr>
              <a:t> Single-pixel operations</a:t>
            </a:r>
          </a:p>
          <a:p>
            <a:pPr lvl="1" eaLnBrk="1" hangingPunct="1"/>
            <a:r>
              <a:rPr lang="en-US">
                <a:cs typeface="Arial" panose="020B0604020202020204" pitchFamily="34" charset="0"/>
              </a:rPr>
              <a:t>For example, transformation to obtain the negative of an 8-bit image</a:t>
            </a:r>
          </a:p>
          <a:p>
            <a:pPr eaLnBrk="1" hangingPunct="1"/>
            <a:endParaRPr lang="en-US">
              <a:cs typeface="Arial" panose="020B0604020202020204" pitchFamily="34" charset="0"/>
            </a:endParaRPr>
          </a:p>
        </p:txBody>
      </p:sp>
      <p:sp>
        <p:nvSpPr>
          <p:cNvPr id="39938" name="عنصر نائب لرقم الشريحة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D7F8059-8015-42EE-A993-6DAB13B01211}" type="slidenum">
              <a:rPr lang="ar-SA">
                <a:solidFill>
                  <a:srgbClr val="04617B"/>
                </a:solidFill>
                <a:latin typeface="Gill Sans MT" panose="020B0502020104020203" pitchFamily="34" charset="0"/>
              </a:rPr>
              <a:pPr eaLnBrk="1" hangingPunct="1"/>
              <a:t>112</a:t>
            </a:fld>
            <a:endParaRPr lang="ar-SA">
              <a:solidFill>
                <a:srgbClr val="04617B"/>
              </a:solidFill>
              <a:latin typeface="Gill Sans MT" panose="020B0502020104020203" pitchFamily="34" charset="0"/>
            </a:endParaRPr>
          </a:p>
        </p:txBody>
      </p:sp>
      <p:sp>
        <p:nvSpPr>
          <p:cNvPr id="39941" name="TextBox 4"/>
          <p:cNvSpPr txBox="1">
            <a:spLocks noChangeArrowheads="1"/>
          </p:cNvSpPr>
          <p:nvPr/>
        </p:nvSpPr>
        <p:spPr bwMode="auto">
          <a:xfrm>
            <a:off x="2786063" y="5022849"/>
            <a:ext cx="2143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solidFill>
                  <a:srgbClr val="000000"/>
                </a:solidFill>
              </a:rPr>
              <a:t>S = T (z) </a:t>
            </a:r>
          </a:p>
        </p:txBody>
      </p:sp>
      <p:sp>
        <p:nvSpPr>
          <p:cNvPr id="6" name="Rectangle 5"/>
          <p:cNvSpPr/>
          <p:nvPr/>
        </p:nvSpPr>
        <p:spPr>
          <a:xfrm>
            <a:off x="626533" y="1714791"/>
            <a:ext cx="7538153" cy="1384995"/>
          </a:xfrm>
          <a:prstGeom prst="rect">
            <a:avLst/>
          </a:prstGeom>
        </p:spPr>
        <p:txBody>
          <a:bodyPr wrap="square">
            <a:spAutoFit/>
          </a:bodyPr>
          <a:lstStyle/>
          <a:p>
            <a:pPr algn="ctr"/>
            <a:r>
              <a:rPr lang="en-US" sz="2800" b="1"/>
              <a:t>Operations ( also called transformations) that are performed on pixels. They are of three types</a:t>
            </a:r>
            <a:r>
              <a:rPr lang="it-IT" sz="2800" b="1"/>
              <a:t>:</a:t>
            </a:r>
            <a:endParaRPr lang="en-US" sz="2800" b="1"/>
          </a:p>
        </p:txBody>
      </p:sp>
    </p:spTree>
    <p:extLst>
      <p:ext uri="{BB962C8B-B14F-4D97-AF65-F5344CB8AC3E}">
        <p14:creationId xmlns:p14="http://schemas.microsoft.com/office/powerpoint/2010/main" val="14054939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3325" y="1982788"/>
            <a:ext cx="3168650"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7563" y="2082800"/>
            <a:ext cx="2362200" cy="298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6662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9970" name="Rectangle 2"/>
          <p:cNvSpPr>
            <a:spLocks noGrp="1"/>
          </p:cNvSpPr>
          <p:nvPr>
            <p:ph type="title"/>
          </p:nvPr>
        </p:nvSpPr>
        <p:spPr/>
        <p:txBody>
          <a:bodyPr/>
          <a:lstStyle/>
          <a:p>
            <a:pPr eaLnBrk="1" hangingPunct="1">
              <a:defRPr/>
            </a:pPr>
            <a:r>
              <a:rPr lang="en-US">
                <a:cs typeface="Times New Roman" pitchFamily="18" charset="0"/>
              </a:rPr>
              <a:t>Spatial Operations</a:t>
            </a:r>
          </a:p>
        </p:txBody>
      </p:sp>
      <p:sp>
        <p:nvSpPr>
          <p:cNvPr id="4101" name="Rectangle 3"/>
          <p:cNvSpPr>
            <a:spLocks noGrp="1"/>
          </p:cNvSpPr>
          <p:nvPr>
            <p:ph idx="1"/>
          </p:nvPr>
        </p:nvSpPr>
        <p:spPr>
          <a:xfrm>
            <a:off x="457200" y="1219200"/>
            <a:ext cx="8229600" cy="4910138"/>
          </a:xfrm>
        </p:spPr>
        <p:txBody>
          <a:bodyPr/>
          <a:lstStyle/>
          <a:p>
            <a:pPr marL="355600" indent="-328613" eaLnBrk="1" hangingPunct="1">
              <a:buSzPct val="100000"/>
              <a:buFont typeface="+mj-lt"/>
              <a:buAutoNum type="arabicPeriod" startAt="2"/>
            </a:pPr>
            <a:r>
              <a:rPr lang="en-US">
                <a:cs typeface="Arial" panose="020B0604020202020204" pitchFamily="34" charset="0"/>
              </a:rPr>
              <a:t> Neighborhood operations</a:t>
            </a:r>
          </a:p>
          <a:p>
            <a:pPr lvl="1" eaLnBrk="1" hangingPunct="1"/>
            <a:r>
              <a:rPr lang="en-US">
                <a:cs typeface="Arial" panose="020B0604020202020204" pitchFamily="34" charset="0"/>
              </a:rPr>
              <a:t>For example, compute the average value of the pixels in a rectangular neighborhood of size </a:t>
            </a:r>
            <a:r>
              <a:rPr lang="en-US" b="1" i="1">
                <a:latin typeface="Times New Roman" panose="02020603050405020304" pitchFamily="18" charset="0"/>
                <a:cs typeface="Times New Roman" panose="02020603050405020304" pitchFamily="18" charset="0"/>
              </a:rPr>
              <a:t>m</a:t>
            </a:r>
            <a:r>
              <a:rPr lang="en-US">
                <a:cs typeface="Arial" panose="020B0604020202020204" pitchFamily="34" charset="0"/>
              </a:rPr>
              <a:t> </a:t>
            </a:r>
            <a:r>
              <a:rPr lang="en-US" b="1">
                <a:cs typeface="Arial" panose="020B0604020202020204" pitchFamily="34" charset="0"/>
                <a:sym typeface="Symbol" panose="05050102010706020507" pitchFamily="18" charset="2"/>
              </a:rPr>
              <a:t></a:t>
            </a:r>
            <a:r>
              <a:rPr lang="en-US" b="1">
                <a:cs typeface="Arial" panose="020B0604020202020204" pitchFamily="34" charset="0"/>
              </a:rPr>
              <a:t> </a:t>
            </a:r>
            <a:r>
              <a:rPr lang="en-US" b="1" i="1">
                <a:latin typeface="Times New Roman" panose="02020603050405020304" pitchFamily="18" charset="0"/>
                <a:cs typeface="Times New Roman" panose="02020603050405020304" pitchFamily="18" charset="0"/>
              </a:rPr>
              <a:t>n</a:t>
            </a:r>
            <a:r>
              <a:rPr lang="en-US">
                <a:cs typeface="Arial" panose="020B0604020202020204" pitchFamily="34" charset="0"/>
              </a:rPr>
              <a:t> centered on (</a:t>
            </a:r>
            <a:r>
              <a:rPr lang="en-US" b="1" i="1">
                <a:latin typeface="Times New Roman" panose="02020603050405020304" pitchFamily="18" charset="0"/>
                <a:cs typeface="Times New Roman" panose="02020603050405020304" pitchFamily="18" charset="0"/>
              </a:rPr>
              <a:t>x</a:t>
            </a:r>
            <a:r>
              <a:rPr lang="en-US">
                <a:cs typeface="Arial" panose="020B0604020202020204" pitchFamily="34" charset="0"/>
              </a:rPr>
              <a:t>, </a:t>
            </a:r>
            <a:r>
              <a:rPr lang="en-US" b="1" i="1">
                <a:latin typeface="Times New Roman" panose="02020603050405020304" pitchFamily="18" charset="0"/>
                <a:cs typeface="Times New Roman" panose="02020603050405020304" pitchFamily="18" charset="0"/>
              </a:rPr>
              <a:t>y</a:t>
            </a:r>
            <a:r>
              <a:rPr lang="en-US">
                <a:cs typeface="Arial" panose="020B0604020202020204" pitchFamily="34" charset="0"/>
              </a:rPr>
              <a:t>)</a:t>
            </a:r>
          </a:p>
          <a:p>
            <a:pPr eaLnBrk="1" hangingPunct="1"/>
            <a:endParaRPr lang="en-US">
              <a:cs typeface="Arial" panose="020B0604020202020204" pitchFamily="34" charset="0"/>
            </a:endParaRPr>
          </a:p>
        </p:txBody>
      </p:sp>
      <p:sp>
        <p:nvSpPr>
          <p:cNvPr id="4099" name="عنصر نائب لرقم الشريحة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774EA90-07DE-4DDD-8F87-07714EBD5855}" type="slidenum">
              <a:rPr lang="ar-SA">
                <a:solidFill>
                  <a:srgbClr val="04617B"/>
                </a:solidFill>
                <a:latin typeface="Gill Sans MT" panose="020B0502020104020203" pitchFamily="34" charset="0"/>
              </a:rPr>
              <a:pPr eaLnBrk="1" hangingPunct="1"/>
              <a:t>114</a:t>
            </a:fld>
            <a:endParaRPr lang="ar-SA">
              <a:solidFill>
                <a:srgbClr val="04617B"/>
              </a:solidFill>
              <a:latin typeface="Gill Sans MT" panose="020B0502020104020203" pitchFamily="34" charset="0"/>
            </a:endParaRPr>
          </a:p>
        </p:txBody>
      </p:sp>
      <p:graphicFrame>
        <p:nvGraphicFramePr>
          <p:cNvPr id="4098" name="Object 4"/>
          <p:cNvGraphicFramePr>
            <a:graphicFrameLocks noChangeAspect="1"/>
          </p:cNvGraphicFramePr>
          <p:nvPr/>
        </p:nvGraphicFramePr>
        <p:xfrm>
          <a:off x="2151063" y="3200400"/>
          <a:ext cx="3679825" cy="1085850"/>
        </p:xfrm>
        <a:graphic>
          <a:graphicData uri="http://schemas.openxmlformats.org/presentationml/2006/ole">
            <mc:AlternateContent xmlns:mc="http://schemas.openxmlformats.org/markup-compatibility/2006">
              <mc:Choice xmlns:v="urn:schemas-microsoft-com:vml" Requires="v">
                <p:oleObj name="Equation" r:id="rId2" imgW="1549080" imgH="457200" progId="Equation.3">
                  <p:embed/>
                </p:oleObj>
              </mc:Choice>
              <mc:Fallback>
                <p:oleObj name="Equation" r:id="rId2" imgW="1549080" imgH="457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1063" y="3200400"/>
                        <a:ext cx="3679825" cy="1085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111079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98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7963" y="1876425"/>
            <a:ext cx="1514475" cy="462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4" descr="صورة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871663"/>
            <a:ext cx="4192587"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52086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2018" name="Rectangle 2"/>
          <p:cNvSpPr>
            <a:spLocks noGrp="1"/>
          </p:cNvSpPr>
          <p:nvPr>
            <p:ph type="title"/>
          </p:nvPr>
        </p:nvSpPr>
        <p:spPr/>
        <p:txBody>
          <a:bodyPr/>
          <a:lstStyle/>
          <a:p>
            <a:pPr eaLnBrk="1" hangingPunct="1">
              <a:defRPr/>
            </a:pPr>
            <a:r>
              <a:rPr lang="en-US">
                <a:cs typeface="Times New Roman" pitchFamily="18" charset="0"/>
              </a:rPr>
              <a:t>Spatial Operations</a:t>
            </a:r>
          </a:p>
        </p:txBody>
      </p:sp>
      <p:sp>
        <p:nvSpPr>
          <p:cNvPr id="5125" name="Rectangle 3"/>
          <p:cNvSpPr>
            <a:spLocks noGrp="1"/>
          </p:cNvSpPr>
          <p:nvPr>
            <p:ph idx="1"/>
          </p:nvPr>
        </p:nvSpPr>
        <p:spPr>
          <a:xfrm>
            <a:off x="457200" y="1219200"/>
            <a:ext cx="8229600" cy="4910138"/>
          </a:xfrm>
        </p:spPr>
        <p:txBody>
          <a:bodyPr/>
          <a:lstStyle/>
          <a:p>
            <a:pPr marL="271463" indent="-271463" eaLnBrk="1" hangingPunct="1">
              <a:buSzPct val="100000"/>
              <a:buFont typeface="+mj-lt"/>
              <a:buAutoNum type="arabicPeriod" startAt="3"/>
            </a:pPr>
            <a:r>
              <a:rPr lang="en-US">
                <a:cs typeface="Arial" panose="020B0604020202020204" pitchFamily="34" charset="0"/>
              </a:rPr>
              <a:t> Geometric spatial transformations</a:t>
            </a:r>
          </a:p>
          <a:p>
            <a:pPr lvl="1" eaLnBrk="1" hangingPunct="1"/>
            <a:r>
              <a:rPr lang="en-US">
                <a:cs typeface="Arial" panose="020B0604020202020204" pitchFamily="34" charset="0"/>
              </a:rPr>
              <a:t>Called rubber-sheet transformations</a:t>
            </a:r>
          </a:p>
          <a:p>
            <a:pPr lvl="1" eaLnBrk="1" hangingPunct="1"/>
            <a:r>
              <a:rPr lang="en-US">
                <a:cs typeface="Arial" panose="020B0604020202020204" pitchFamily="34" charset="0"/>
              </a:rPr>
              <a:t>Consists of two operations</a:t>
            </a:r>
          </a:p>
          <a:p>
            <a:pPr lvl="2" eaLnBrk="1" hangingPunct="1"/>
            <a:r>
              <a:rPr lang="en-US">
                <a:cs typeface="Arial" panose="020B0604020202020204" pitchFamily="34" charset="0"/>
              </a:rPr>
              <a:t>Spatial transformation of coordinates</a:t>
            </a:r>
          </a:p>
          <a:p>
            <a:pPr lvl="2" eaLnBrk="1" hangingPunct="1">
              <a:buFont typeface="Wingdings 3" panose="05040102010807070707" pitchFamily="18" charset="2"/>
              <a:buNone/>
            </a:pPr>
            <a:r>
              <a:rPr lang="en-US">
                <a:cs typeface="Arial" panose="020B0604020202020204" pitchFamily="34" charset="0"/>
              </a:rPr>
              <a:t>	e.g. </a:t>
            </a:r>
            <a:r>
              <a:rPr lang="en-US" b="1">
                <a:solidFill>
                  <a:schemeClr val="hlink"/>
                </a:solidFill>
                <a:cs typeface="Arial" panose="020B0604020202020204" pitchFamily="34" charset="0"/>
              </a:rPr>
              <a:t>(</a:t>
            </a:r>
            <a:r>
              <a:rPr lang="en-US" b="1" i="1">
                <a:solidFill>
                  <a:schemeClr val="hlink"/>
                </a:solidFill>
                <a:latin typeface="Times New Roman" panose="02020603050405020304" pitchFamily="18" charset="0"/>
                <a:cs typeface="Times New Roman" panose="02020603050405020304" pitchFamily="18" charset="0"/>
              </a:rPr>
              <a:t>x</a:t>
            </a:r>
            <a:r>
              <a:rPr lang="en-US" b="1">
                <a:solidFill>
                  <a:schemeClr val="hlink"/>
                </a:solidFill>
                <a:cs typeface="Arial" panose="020B0604020202020204" pitchFamily="34" charset="0"/>
              </a:rPr>
              <a:t>, </a:t>
            </a:r>
            <a:r>
              <a:rPr lang="en-US" b="1" i="1">
                <a:solidFill>
                  <a:schemeClr val="hlink"/>
                </a:solidFill>
                <a:latin typeface="Times New Roman" panose="02020603050405020304" pitchFamily="18" charset="0"/>
                <a:cs typeface="Times New Roman" panose="02020603050405020304" pitchFamily="18" charset="0"/>
              </a:rPr>
              <a:t>y</a:t>
            </a:r>
            <a:r>
              <a:rPr lang="en-US" b="1">
                <a:solidFill>
                  <a:schemeClr val="hlink"/>
                </a:solidFill>
                <a:cs typeface="Arial" panose="020B0604020202020204" pitchFamily="34" charset="0"/>
              </a:rPr>
              <a:t>) = </a:t>
            </a:r>
            <a:r>
              <a:rPr lang="en-US" b="1" i="1">
                <a:solidFill>
                  <a:schemeClr val="hlink"/>
                </a:solidFill>
                <a:latin typeface="Times New Roman" panose="02020603050405020304" pitchFamily="18" charset="0"/>
                <a:cs typeface="Times New Roman" panose="02020603050405020304" pitchFamily="18" charset="0"/>
              </a:rPr>
              <a:t>T</a:t>
            </a:r>
            <a:r>
              <a:rPr lang="en-US" b="1">
                <a:solidFill>
                  <a:schemeClr val="hlink"/>
                </a:solidFill>
                <a:cs typeface="Arial" panose="020B0604020202020204" pitchFamily="34" charset="0"/>
              </a:rPr>
              <a:t> { ( </a:t>
            </a:r>
            <a:r>
              <a:rPr lang="en-US" b="1" i="1">
                <a:solidFill>
                  <a:schemeClr val="hlink"/>
                </a:solidFill>
                <a:latin typeface="Times New Roman" panose="02020603050405020304" pitchFamily="18" charset="0"/>
                <a:cs typeface="Times New Roman" panose="02020603050405020304" pitchFamily="18" charset="0"/>
              </a:rPr>
              <a:t>v</a:t>
            </a:r>
            <a:r>
              <a:rPr lang="en-US" b="1">
                <a:solidFill>
                  <a:schemeClr val="hlink"/>
                </a:solidFill>
                <a:cs typeface="Arial" panose="020B0604020202020204" pitchFamily="34" charset="0"/>
              </a:rPr>
              <a:t>, </a:t>
            </a:r>
            <a:r>
              <a:rPr lang="en-US" b="1" i="1">
                <a:solidFill>
                  <a:schemeClr val="hlink"/>
                </a:solidFill>
                <a:latin typeface="Times New Roman" panose="02020603050405020304" pitchFamily="18" charset="0"/>
                <a:cs typeface="Times New Roman" panose="02020603050405020304" pitchFamily="18" charset="0"/>
              </a:rPr>
              <a:t>w</a:t>
            </a:r>
            <a:r>
              <a:rPr lang="en-US" b="1">
                <a:solidFill>
                  <a:schemeClr val="hlink"/>
                </a:solidFill>
                <a:cs typeface="Arial" panose="020B0604020202020204" pitchFamily="34" charset="0"/>
              </a:rPr>
              <a:t>) } = ( </a:t>
            </a:r>
            <a:r>
              <a:rPr lang="en-US" b="1" i="1">
                <a:solidFill>
                  <a:schemeClr val="hlink"/>
                </a:solidFill>
                <a:latin typeface="Times New Roman" panose="02020603050405020304" pitchFamily="18" charset="0"/>
                <a:cs typeface="Times New Roman" panose="02020603050405020304" pitchFamily="18" charset="0"/>
              </a:rPr>
              <a:t>v</a:t>
            </a:r>
            <a:r>
              <a:rPr lang="en-US" b="1">
                <a:solidFill>
                  <a:schemeClr val="hlink"/>
                </a:solidFill>
                <a:cs typeface="Arial" panose="020B0604020202020204" pitchFamily="34" charset="0"/>
              </a:rPr>
              <a:t>/2, </a:t>
            </a:r>
            <a:r>
              <a:rPr lang="en-US" b="1" i="1">
                <a:solidFill>
                  <a:schemeClr val="hlink"/>
                </a:solidFill>
                <a:latin typeface="Times New Roman" panose="02020603050405020304" pitchFamily="18" charset="0"/>
                <a:cs typeface="Times New Roman" panose="02020603050405020304" pitchFamily="18" charset="0"/>
              </a:rPr>
              <a:t>w</a:t>
            </a:r>
            <a:r>
              <a:rPr lang="en-US" b="1">
                <a:solidFill>
                  <a:schemeClr val="hlink"/>
                </a:solidFill>
                <a:cs typeface="Arial" panose="020B0604020202020204" pitchFamily="34" charset="0"/>
              </a:rPr>
              <a:t>/2)</a:t>
            </a:r>
            <a:endParaRPr lang="en-US">
              <a:cs typeface="Arial" panose="020B0604020202020204" pitchFamily="34" charset="0"/>
            </a:endParaRPr>
          </a:p>
          <a:p>
            <a:pPr lvl="3" eaLnBrk="1" hangingPunct="1"/>
            <a:r>
              <a:rPr lang="en-US">
                <a:cs typeface="Arial" panose="020B0604020202020204" pitchFamily="34" charset="0"/>
              </a:rPr>
              <a:t>Affine transform: scale, rotate, transform, or sheer a set of points</a:t>
            </a:r>
          </a:p>
          <a:p>
            <a:pPr lvl="2" eaLnBrk="1" hangingPunct="1"/>
            <a:r>
              <a:rPr lang="en-US">
                <a:cs typeface="Arial" panose="020B0604020202020204" pitchFamily="34" charset="0"/>
              </a:rPr>
              <a:t>Intensity interpolation</a:t>
            </a:r>
          </a:p>
        </p:txBody>
      </p:sp>
      <p:sp>
        <p:nvSpPr>
          <p:cNvPr id="5123" name="عنصر نائب لرقم الشريحة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793C8E5-C004-47E1-8699-421474488037}" type="slidenum">
              <a:rPr lang="ar-SA">
                <a:solidFill>
                  <a:srgbClr val="04617B"/>
                </a:solidFill>
                <a:latin typeface="Gill Sans MT" panose="020B0502020104020203" pitchFamily="34" charset="0"/>
              </a:rPr>
              <a:pPr eaLnBrk="1" hangingPunct="1"/>
              <a:t>116</a:t>
            </a:fld>
            <a:endParaRPr lang="ar-SA">
              <a:solidFill>
                <a:srgbClr val="04617B"/>
              </a:solidFill>
              <a:latin typeface="Gill Sans MT" panose="020B0502020104020203" pitchFamily="34" charset="0"/>
            </a:endParaRPr>
          </a:p>
        </p:txBody>
      </p:sp>
      <p:graphicFrame>
        <p:nvGraphicFramePr>
          <p:cNvPr id="5122" name="Object 4"/>
          <p:cNvGraphicFramePr>
            <a:graphicFrameLocks noChangeAspect="1"/>
          </p:cNvGraphicFramePr>
          <p:nvPr/>
        </p:nvGraphicFramePr>
        <p:xfrm>
          <a:off x="2120900" y="4357688"/>
          <a:ext cx="4308475" cy="1249362"/>
        </p:xfrm>
        <a:graphic>
          <a:graphicData uri="http://schemas.openxmlformats.org/presentationml/2006/ole">
            <mc:AlternateContent xmlns:mc="http://schemas.openxmlformats.org/markup-compatibility/2006">
              <mc:Choice xmlns:v="urn:schemas-microsoft-com:vml" Requires="v">
                <p:oleObj name="Equation" r:id="rId2" imgW="2450880" imgH="711000" progId="Equation.3">
                  <p:embed/>
                </p:oleObj>
              </mc:Choice>
              <mc:Fallback>
                <p:oleObj name="Equation" r:id="rId2" imgW="2450880" imgH="7110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900" y="4357688"/>
                        <a:ext cx="4308475" cy="1249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024410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4138" y="1643063"/>
            <a:ext cx="5091112" cy="511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2569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034" name="Picture 3" descr="صورة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3" y="2151063"/>
            <a:ext cx="7712075"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14970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05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0" y="1768475"/>
            <a:ext cx="1539875"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4" descr="صورة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773238"/>
            <a:ext cx="4062413"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9018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35860" name="Group 3585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35874"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5876"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5850"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5851"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5852"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5853"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5854"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5855"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5856"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5857"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5858"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859"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5861" name="Group 35860">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35862"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5863"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5864"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5865"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5866"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5867"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5868"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5869"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870"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871"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872"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873"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875" name="Rectangle 35874">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5877"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35842" name="Rectangle 2"/>
          <p:cNvSpPr>
            <a:spLocks noGrp="1" noChangeArrowheads="1"/>
          </p:cNvSpPr>
          <p:nvPr>
            <p:ph type="title"/>
          </p:nvPr>
        </p:nvSpPr>
        <p:spPr>
          <a:xfrm>
            <a:off x="1941909" y="4775200"/>
            <a:ext cx="6686550" cy="823448"/>
          </a:xfrm>
        </p:spPr>
        <p:txBody>
          <a:bodyPr vert="horz" lIns="91440" tIns="45720" rIns="91440" bIns="45720" rtlCol="0" anchor="b">
            <a:normAutofit/>
          </a:bodyPr>
          <a:lstStyle/>
          <a:p>
            <a:r>
              <a:rPr lang="en-US" sz="3800"/>
              <a:t>Simultaneous Contrast</a:t>
            </a:r>
          </a:p>
        </p:txBody>
      </p:sp>
      <p:pic>
        <p:nvPicPr>
          <p:cNvPr id="2" name="Picture 1" descr="A square in a black square&#10;&#10;Description automatically generated">
            <a:extLst>
              <a:ext uri="{FF2B5EF4-FFF2-40B4-BE49-F238E27FC236}">
                <a16:creationId xmlns:a16="http://schemas.microsoft.com/office/drawing/2014/main" id="{C5AFBCBB-83E0-A80F-D173-A738A5B36162}"/>
              </a:ext>
            </a:extLst>
          </p:cNvPr>
          <p:cNvPicPr>
            <a:picLocks noChangeAspect="1"/>
          </p:cNvPicPr>
          <p:nvPr/>
        </p:nvPicPr>
        <p:blipFill>
          <a:blip r:embed="rId3"/>
          <a:stretch>
            <a:fillRect/>
          </a:stretch>
        </p:blipFill>
        <p:spPr>
          <a:xfrm>
            <a:off x="1941909" y="2283373"/>
            <a:ext cx="6686550" cy="2206561"/>
          </a:xfrm>
          <a:prstGeom prst="rect">
            <a:avLst/>
          </a:prstGeom>
        </p:spPr>
      </p:pic>
    </p:spTree>
    <p:extLst>
      <p:ext uri="{BB962C8B-B14F-4D97-AF65-F5344CB8AC3E}">
        <p14:creationId xmlns:p14="http://schemas.microsoft.com/office/powerpoint/2010/main" val="2346547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5090" name="Rectangle 2"/>
          <p:cNvSpPr>
            <a:spLocks noGrp="1"/>
          </p:cNvSpPr>
          <p:nvPr>
            <p:ph type="title"/>
          </p:nvPr>
        </p:nvSpPr>
        <p:spPr/>
        <p:txBody>
          <a:bodyPr/>
          <a:lstStyle/>
          <a:p>
            <a:pPr eaLnBrk="1" hangingPunct="1">
              <a:defRPr/>
            </a:pPr>
            <a:r>
              <a:rPr lang="en-US">
                <a:cs typeface="Times New Roman" pitchFamily="18" charset="0"/>
              </a:rPr>
              <a:t>Image Transforms</a:t>
            </a:r>
          </a:p>
        </p:txBody>
      </p:sp>
      <p:sp>
        <p:nvSpPr>
          <p:cNvPr id="48132" name="Rectangle 3"/>
          <p:cNvSpPr>
            <a:spLocks noGrp="1"/>
          </p:cNvSpPr>
          <p:nvPr>
            <p:ph idx="1"/>
          </p:nvPr>
        </p:nvSpPr>
        <p:spPr>
          <a:xfrm>
            <a:off x="457200" y="1219200"/>
            <a:ext cx="8229600" cy="4910138"/>
          </a:xfrm>
        </p:spPr>
        <p:txBody>
          <a:bodyPr/>
          <a:lstStyle/>
          <a:p>
            <a:pPr eaLnBrk="1" hangingPunct="1"/>
            <a:r>
              <a:rPr lang="en-US">
                <a:cs typeface="Arial" panose="020B0604020202020204" pitchFamily="34" charset="0"/>
              </a:rPr>
              <a:t>Image processing tasks are best formulated by</a:t>
            </a:r>
          </a:p>
          <a:p>
            <a:pPr lvl="1" eaLnBrk="1" hangingPunct="1"/>
            <a:r>
              <a:rPr lang="en-US">
                <a:cs typeface="Arial" panose="020B0604020202020204" pitchFamily="34" charset="0"/>
              </a:rPr>
              <a:t>Transforming the images to another domain</a:t>
            </a:r>
          </a:p>
          <a:p>
            <a:pPr lvl="1" eaLnBrk="1" hangingPunct="1"/>
            <a:r>
              <a:rPr lang="en-US">
                <a:cs typeface="Arial" panose="020B0604020202020204" pitchFamily="34" charset="0"/>
              </a:rPr>
              <a:t>Carrying the specified task in a transform domain</a:t>
            </a:r>
          </a:p>
          <a:p>
            <a:pPr lvl="1" eaLnBrk="1" hangingPunct="1"/>
            <a:r>
              <a:rPr lang="en-US">
                <a:cs typeface="Arial" panose="020B0604020202020204" pitchFamily="34" charset="0"/>
              </a:rPr>
              <a:t>Applying the inverse transform</a:t>
            </a:r>
          </a:p>
        </p:txBody>
      </p:sp>
      <p:sp>
        <p:nvSpPr>
          <p:cNvPr id="48130" name="عنصر نائب لرقم الشريحة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E6E8976-0343-468D-B348-6092A32DC08C}" type="slidenum">
              <a:rPr lang="ar-SA">
                <a:solidFill>
                  <a:srgbClr val="04617B"/>
                </a:solidFill>
                <a:latin typeface="Gill Sans MT" panose="020B0502020104020203" pitchFamily="34" charset="0"/>
              </a:rPr>
              <a:pPr eaLnBrk="1" hangingPunct="1"/>
              <a:t>120</a:t>
            </a:fld>
            <a:endParaRPr lang="ar-SA">
              <a:solidFill>
                <a:srgbClr val="04617B"/>
              </a:solidFill>
              <a:latin typeface="Gill Sans MT" panose="020B0502020104020203" pitchFamily="34" charset="0"/>
            </a:endParaRPr>
          </a:p>
        </p:txBody>
      </p:sp>
    </p:spTree>
    <p:extLst>
      <p:ext uri="{BB962C8B-B14F-4D97-AF65-F5344CB8AC3E}">
        <p14:creationId xmlns:p14="http://schemas.microsoft.com/office/powerpoint/2010/main" val="21776762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101850"/>
            <a:ext cx="58801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013" y="2165350"/>
            <a:ext cx="1104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58427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17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0563" y="1800225"/>
            <a:ext cx="1028700" cy="242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4" descr="صورة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025" y="1793875"/>
            <a:ext cx="4678363" cy="350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0439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62899" name="Group 162898">
            <a:extLst>
              <a:ext uri="{FF2B5EF4-FFF2-40B4-BE49-F238E27FC236}">
                <a16:creationId xmlns:a16="http://schemas.microsoft.com/office/drawing/2014/main" id="{8D44E099-FC66-4167-A593-8F6FBB5EE0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162839" name="Freeform 11">
              <a:extLst>
                <a:ext uri="{FF2B5EF4-FFF2-40B4-BE49-F238E27FC236}">
                  <a16:creationId xmlns:a16="http://schemas.microsoft.com/office/drawing/2014/main" id="{47171E04-FEC4-4208-A619-A786E4234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62840" name="Freeform 12">
              <a:extLst>
                <a:ext uri="{FF2B5EF4-FFF2-40B4-BE49-F238E27FC236}">
                  <a16:creationId xmlns:a16="http://schemas.microsoft.com/office/drawing/2014/main" id="{F3DE8019-884E-41C9-A54C-AC668CA526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62841" name="Freeform 13">
              <a:extLst>
                <a:ext uri="{FF2B5EF4-FFF2-40B4-BE49-F238E27FC236}">
                  <a16:creationId xmlns:a16="http://schemas.microsoft.com/office/drawing/2014/main" id="{462C1647-5880-4037-8FCE-16E1F646C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2842" name="Freeform 14">
              <a:extLst>
                <a:ext uri="{FF2B5EF4-FFF2-40B4-BE49-F238E27FC236}">
                  <a16:creationId xmlns:a16="http://schemas.microsoft.com/office/drawing/2014/main" id="{C91082BE-FDAA-4A80-88B6-C5F5AD0C2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2843" name="Freeform 15">
              <a:extLst>
                <a:ext uri="{FF2B5EF4-FFF2-40B4-BE49-F238E27FC236}">
                  <a16:creationId xmlns:a16="http://schemas.microsoft.com/office/drawing/2014/main" id="{059FE918-3CB9-43E6-8025-22A9C21C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2844" name="Freeform 16">
              <a:extLst>
                <a:ext uri="{FF2B5EF4-FFF2-40B4-BE49-F238E27FC236}">
                  <a16:creationId xmlns:a16="http://schemas.microsoft.com/office/drawing/2014/main" id="{E30464D7-34FF-42C8-8686-C3A865E90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2845" name="Freeform 17">
              <a:extLst>
                <a:ext uri="{FF2B5EF4-FFF2-40B4-BE49-F238E27FC236}">
                  <a16:creationId xmlns:a16="http://schemas.microsoft.com/office/drawing/2014/main" id="{07281894-7888-434B-BC17-FB67B4879C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2846" name="Freeform 18">
              <a:extLst>
                <a:ext uri="{FF2B5EF4-FFF2-40B4-BE49-F238E27FC236}">
                  <a16:creationId xmlns:a16="http://schemas.microsoft.com/office/drawing/2014/main" id="{7CDF6636-2EE5-4477-B1E7-136C9B4F3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847" name="Freeform 19">
              <a:extLst>
                <a:ext uri="{FF2B5EF4-FFF2-40B4-BE49-F238E27FC236}">
                  <a16:creationId xmlns:a16="http://schemas.microsoft.com/office/drawing/2014/main" id="{6A01C238-0F7D-4DF5-A879-329020008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2848" name="Freeform 20">
              <a:extLst>
                <a:ext uri="{FF2B5EF4-FFF2-40B4-BE49-F238E27FC236}">
                  <a16:creationId xmlns:a16="http://schemas.microsoft.com/office/drawing/2014/main" id="{AA10B8D3-BE6D-40AB-BA54-12C4758E5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2849" name="Freeform 21">
              <a:extLst>
                <a:ext uri="{FF2B5EF4-FFF2-40B4-BE49-F238E27FC236}">
                  <a16:creationId xmlns:a16="http://schemas.microsoft.com/office/drawing/2014/main" id="{4CD8C1DF-88C2-4F11-AA23-36D5B5BD3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2850" name="Freeform 22">
              <a:extLst>
                <a:ext uri="{FF2B5EF4-FFF2-40B4-BE49-F238E27FC236}">
                  <a16:creationId xmlns:a16="http://schemas.microsoft.com/office/drawing/2014/main" id="{9AF01696-99FF-4093-938A-38D0C7223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2900" name="Group 162899">
            <a:extLst>
              <a:ext uri="{FF2B5EF4-FFF2-40B4-BE49-F238E27FC236}">
                <a16:creationId xmlns:a16="http://schemas.microsoft.com/office/drawing/2014/main" id="{629FAB3C-6A93-4306-8525-B9FC787B15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2853" name="Freeform 27">
              <a:extLst>
                <a:ext uri="{FF2B5EF4-FFF2-40B4-BE49-F238E27FC236}">
                  <a16:creationId xmlns:a16="http://schemas.microsoft.com/office/drawing/2014/main" id="{8838005D-B3A9-4E56-9BFB-3DD99E4BB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2854" name="Freeform 28">
              <a:extLst>
                <a:ext uri="{FF2B5EF4-FFF2-40B4-BE49-F238E27FC236}">
                  <a16:creationId xmlns:a16="http://schemas.microsoft.com/office/drawing/2014/main" id="{6450237E-A2DE-4BA3-AF9F-06399E5CF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62855" name="Freeform 29">
              <a:extLst>
                <a:ext uri="{FF2B5EF4-FFF2-40B4-BE49-F238E27FC236}">
                  <a16:creationId xmlns:a16="http://schemas.microsoft.com/office/drawing/2014/main" id="{A643E849-3FBA-4248-B0DF-9D6737E23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62856" name="Freeform 30">
              <a:extLst>
                <a:ext uri="{FF2B5EF4-FFF2-40B4-BE49-F238E27FC236}">
                  <a16:creationId xmlns:a16="http://schemas.microsoft.com/office/drawing/2014/main" id="{231C0782-59AA-4C4F-8B86-85102F701A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62857" name="Freeform 31">
              <a:extLst>
                <a:ext uri="{FF2B5EF4-FFF2-40B4-BE49-F238E27FC236}">
                  <a16:creationId xmlns:a16="http://schemas.microsoft.com/office/drawing/2014/main" id="{E19975F5-4F93-41BF-9A6D-1E6CFDFF1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2858" name="Freeform 32">
              <a:extLst>
                <a:ext uri="{FF2B5EF4-FFF2-40B4-BE49-F238E27FC236}">
                  <a16:creationId xmlns:a16="http://schemas.microsoft.com/office/drawing/2014/main" id="{AE6458FC-D3D9-469F-A8FB-0431BD156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62859" name="Freeform 33">
              <a:extLst>
                <a:ext uri="{FF2B5EF4-FFF2-40B4-BE49-F238E27FC236}">
                  <a16:creationId xmlns:a16="http://schemas.microsoft.com/office/drawing/2014/main" id="{90B9693F-2248-4DB8-A528-52C13C636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62860" name="Freeform 34">
              <a:extLst>
                <a:ext uri="{FF2B5EF4-FFF2-40B4-BE49-F238E27FC236}">
                  <a16:creationId xmlns:a16="http://schemas.microsoft.com/office/drawing/2014/main" id="{11CC5E15-09A8-41A0-930D-434F7D8D6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62861" name="Freeform 35">
              <a:extLst>
                <a:ext uri="{FF2B5EF4-FFF2-40B4-BE49-F238E27FC236}">
                  <a16:creationId xmlns:a16="http://schemas.microsoft.com/office/drawing/2014/main" id="{B5566C56-67EC-43D7-A3D2-3CCBEDAFC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62862" name="Freeform 36">
              <a:extLst>
                <a:ext uri="{FF2B5EF4-FFF2-40B4-BE49-F238E27FC236}">
                  <a16:creationId xmlns:a16="http://schemas.microsoft.com/office/drawing/2014/main" id="{CF74AC36-5E17-4D3B-A93B-1645741EB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62863" name="Freeform 37">
              <a:extLst>
                <a:ext uri="{FF2B5EF4-FFF2-40B4-BE49-F238E27FC236}">
                  <a16:creationId xmlns:a16="http://schemas.microsoft.com/office/drawing/2014/main" id="{39818481-D2FB-4507-B11D-8C6342ACF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62864" name="Freeform 38">
              <a:extLst>
                <a:ext uri="{FF2B5EF4-FFF2-40B4-BE49-F238E27FC236}">
                  <a16:creationId xmlns:a16="http://schemas.microsoft.com/office/drawing/2014/main" id="{E996F5F0-3979-44D1-9AE3-1251DA5D2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62901" name="Rectangle 162900">
            <a:extLst>
              <a:ext uri="{FF2B5EF4-FFF2-40B4-BE49-F238E27FC236}">
                <a16:creationId xmlns:a16="http://schemas.microsoft.com/office/drawing/2014/main" id="{05C469C2-FE8F-491E-9139-7E7F8BB38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62902" name="Freeform 6">
            <a:extLst>
              <a:ext uri="{FF2B5EF4-FFF2-40B4-BE49-F238E27FC236}">
                <a16:creationId xmlns:a16="http://schemas.microsoft.com/office/drawing/2014/main" id="{6538C979-F14E-4C6B-BE04-38CC5D7C1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37890" name="Rectangle 2"/>
          <p:cNvSpPr>
            <a:spLocks noGrp="1" noChangeArrowheads="1"/>
          </p:cNvSpPr>
          <p:nvPr>
            <p:ph type="title"/>
          </p:nvPr>
        </p:nvSpPr>
        <p:spPr>
          <a:xfrm>
            <a:off x="1941909" y="4775200"/>
            <a:ext cx="6686550" cy="823448"/>
          </a:xfrm>
        </p:spPr>
        <p:txBody>
          <a:bodyPr vert="horz" lIns="91440" tIns="45720" rIns="91440" bIns="45720" rtlCol="0" anchor="b">
            <a:normAutofit/>
          </a:bodyPr>
          <a:lstStyle/>
          <a:p>
            <a:r>
              <a:rPr lang="en-US" sz="3800"/>
              <a:t>Simultaneous Contrast</a:t>
            </a:r>
          </a:p>
        </p:txBody>
      </p:sp>
      <p:pic>
        <p:nvPicPr>
          <p:cNvPr id="37891" name="Picture 13" descr="checkershadow_illusion"/>
          <p:cNvPicPr>
            <a:picLocks noChangeAspect="1" noChangeArrowheads="1"/>
          </p:cNvPicPr>
          <p:nvPr/>
        </p:nvPicPr>
        <p:blipFill rotWithShape="1">
          <a:blip r:embed="rId3">
            <a:extLst>
              <a:ext uri="{28A0092B-C50C-407E-A947-70E740481C1C}">
                <a14:useLocalDpi xmlns:a14="http://schemas.microsoft.com/office/drawing/2010/main" val="0"/>
              </a:ext>
            </a:extLst>
          </a:blip>
          <a:srcRect l="16905" r="16902" b="-3"/>
          <a:stretch/>
        </p:blipFill>
        <p:spPr bwMode="auto">
          <a:xfrm>
            <a:off x="1941909" y="634963"/>
            <a:ext cx="3281877" cy="385497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33" name="Picture 17" descr="checkershadow_proof"/>
          <p:cNvPicPr>
            <a:picLocks noChangeAspect="1" noChangeArrowheads="1"/>
          </p:cNvPicPr>
          <p:nvPr/>
        </p:nvPicPr>
        <p:blipFill rotWithShape="1">
          <a:blip r:embed="rId4">
            <a:extLst>
              <a:ext uri="{28A0092B-C50C-407E-A947-70E740481C1C}">
                <a14:useLocalDpi xmlns:a14="http://schemas.microsoft.com/office/drawing/2010/main" val="0"/>
              </a:ext>
            </a:extLst>
          </a:blip>
          <a:srcRect l="21036" r="12770" b="-3"/>
          <a:stretch/>
        </p:blipFill>
        <p:spPr bwMode="auto">
          <a:xfrm>
            <a:off x="5346581" y="631823"/>
            <a:ext cx="3281877" cy="385497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3397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28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1993" name="Rectangle 41992">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86" name="Rectangle 2"/>
          <p:cNvSpPr>
            <a:spLocks noGrp="1" noChangeArrowheads="1"/>
          </p:cNvSpPr>
          <p:nvPr>
            <p:ph type="title"/>
          </p:nvPr>
        </p:nvSpPr>
        <p:spPr>
          <a:xfrm>
            <a:off x="486918" y="645106"/>
            <a:ext cx="2737709" cy="1259894"/>
          </a:xfrm>
        </p:spPr>
        <p:txBody>
          <a:bodyPr>
            <a:normAutofit/>
          </a:bodyPr>
          <a:lstStyle/>
          <a:p>
            <a:pPr eaLnBrk="1" hangingPunct="1"/>
            <a:r>
              <a:rPr lang="en-IE">
                <a:ea typeface="ＭＳ Ｐゴシック"/>
              </a:rPr>
              <a:t>Optical Illusions</a:t>
            </a:r>
            <a:endParaRPr lang="en-US">
              <a:ea typeface="ＭＳ Ｐゴシック"/>
            </a:endParaRPr>
          </a:p>
        </p:txBody>
      </p:sp>
      <p:sp>
        <p:nvSpPr>
          <p:cNvPr id="41995" name="Rectangle 41994">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987" name="Rectangle 3"/>
          <p:cNvSpPr>
            <a:spLocks noGrp="1" noChangeArrowheads="1"/>
          </p:cNvSpPr>
          <p:nvPr>
            <p:ph idx="1"/>
          </p:nvPr>
        </p:nvSpPr>
        <p:spPr>
          <a:xfrm>
            <a:off x="486918" y="2133600"/>
            <a:ext cx="2737709" cy="3759253"/>
          </a:xfrm>
        </p:spPr>
        <p:txBody>
          <a:bodyPr vert="horz" lIns="91440" tIns="45720" rIns="91440" bIns="45720" rtlCol="0" anchor="t">
            <a:normAutofit/>
          </a:bodyPr>
          <a:lstStyle/>
          <a:p>
            <a:pPr marL="0" indent="0" eaLnBrk="1" hangingPunct="1">
              <a:buNone/>
            </a:pPr>
            <a:r>
              <a:rPr lang="en-IE">
                <a:ea typeface="ＭＳ Ｐゴシック" panose="020B0600070205080204" pitchFamily="34" charset="-128"/>
              </a:rPr>
              <a:t>Our visual systems play lots of interesting tricks on us</a:t>
            </a:r>
            <a:endParaRPr lang="en-US"/>
          </a:p>
          <a:p>
            <a:pPr marL="0" indent="0" eaLnBrk="1" hangingPunct="1"/>
            <a:endParaRPr lang="en-US">
              <a:ea typeface="ＭＳ Ｐゴシック" panose="020B0600070205080204" pitchFamily="34" charset="-128"/>
            </a:endParaRPr>
          </a:p>
        </p:txBody>
      </p:sp>
      <p:pic>
        <p:nvPicPr>
          <p:cNvPr id="41988" name="Picture 5"/>
          <p:cNvPicPr>
            <a:picLocks noChangeAspect="1" noChangeArrowheads="1"/>
          </p:cNvPicPr>
          <p:nvPr/>
        </p:nvPicPr>
        <p:blipFill>
          <a:blip r:embed="rId3">
            <a:extLst>
              <a:ext uri="{28A0092B-C50C-407E-A947-70E740481C1C}">
                <a14:useLocalDpi xmlns:a14="http://schemas.microsoft.com/office/drawing/2010/main" val="0"/>
              </a:ext>
            </a:extLst>
          </a:blip>
          <a:srcRect l="19414"/>
          <a:stretch>
            <a:fillRect/>
          </a:stretch>
        </p:blipFill>
        <p:spPr bwMode="auto">
          <a:xfrm>
            <a:off x="3464657" y="682410"/>
            <a:ext cx="5215183" cy="5168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7"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5078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4079" name="Group 44078">
            <a:extLst>
              <a:ext uri="{FF2B5EF4-FFF2-40B4-BE49-F238E27FC236}">
                <a16:creationId xmlns:a16="http://schemas.microsoft.com/office/drawing/2014/main" id="{8D44E099-FC66-4167-A593-8F6FBB5EE0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44042" name="Freeform 11">
              <a:extLst>
                <a:ext uri="{FF2B5EF4-FFF2-40B4-BE49-F238E27FC236}">
                  <a16:creationId xmlns:a16="http://schemas.microsoft.com/office/drawing/2014/main" id="{47171E04-FEC4-4208-A619-A786E4234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4043" name="Freeform 12">
              <a:extLst>
                <a:ext uri="{FF2B5EF4-FFF2-40B4-BE49-F238E27FC236}">
                  <a16:creationId xmlns:a16="http://schemas.microsoft.com/office/drawing/2014/main" id="{F3DE8019-884E-41C9-A54C-AC668CA526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4044" name="Freeform 13">
              <a:extLst>
                <a:ext uri="{FF2B5EF4-FFF2-40B4-BE49-F238E27FC236}">
                  <a16:creationId xmlns:a16="http://schemas.microsoft.com/office/drawing/2014/main" id="{462C1647-5880-4037-8FCE-16E1F646C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4045" name="Freeform 14">
              <a:extLst>
                <a:ext uri="{FF2B5EF4-FFF2-40B4-BE49-F238E27FC236}">
                  <a16:creationId xmlns:a16="http://schemas.microsoft.com/office/drawing/2014/main" id="{C91082BE-FDAA-4A80-88B6-C5F5AD0C2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4046" name="Freeform 15">
              <a:extLst>
                <a:ext uri="{FF2B5EF4-FFF2-40B4-BE49-F238E27FC236}">
                  <a16:creationId xmlns:a16="http://schemas.microsoft.com/office/drawing/2014/main" id="{059FE918-3CB9-43E6-8025-22A9C21C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4047" name="Freeform 16">
              <a:extLst>
                <a:ext uri="{FF2B5EF4-FFF2-40B4-BE49-F238E27FC236}">
                  <a16:creationId xmlns:a16="http://schemas.microsoft.com/office/drawing/2014/main" id="{E30464D7-34FF-42C8-8686-C3A865E90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4048" name="Freeform 17">
              <a:extLst>
                <a:ext uri="{FF2B5EF4-FFF2-40B4-BE49-F238E27FC236}">
                  <a16:creationId xmlns:a16="http://schemas.microsoft.com/office/drawing/2014/main" id="{07281894-7888-434B-BC17-FB67B4879C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049" name="Freeform 18">
              <a:extLst>
                <a:ext uri="{FF2B5EF4-FFF2-40B4-BE49-F238E27FC236}">
                  <a16:creationId xmlns:a16="http://schemas.microsoft.com/office/drawing/2014/main" id="{7CDF6636-2EE5-4477-B1E7-136C9B4F3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4050" name="Freeform 19">
              <a:extLst>
                <a:ext uri="{FF2B5EF4-FFF2-40B4-BE49-F238E27FC236}">
                  <a16:creationId xmlns:a16="http://schemas.microsoft.com/office/drawing/2014/main" id="{6A01C238-0F7D-4DF5-A879-329020008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4051" name="Freeform 20">
              <a:extLst>
                <a:ext uri="{FF2B5EF4-FFF2-40B4-BE49-F238E27FC236}">
                  <a16:creationId xmlns:a16="http://schemas.microsoft.com/office/drawing/2014/main" id="{AA10B8D3-BE6D-40AB-BA54-12C4758E5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4052" name="Freeform 21">
              <a:extLst>
                <a:ext uri="{FF2B5EF4-FFF2-40B4-BE49-F238E27FC236}">
                  <a16:creationId xmlns:a16="http://schemas.microsoft.com/office/drawing/2014/main" id="{4CD8C1DF-88C2-4F11-AA23-36D5B5BD3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4053" name="Freeform 22">
              <a:extLst>
                <a:ext uri="{FF2B5EF4-FFF2-40B4-BE49-F238E27FC236}">
                  <a16:creationId xmlns:a16="http://schemas.microsoft.com/office/drawing/2014/main" id="{9AF01696-99FF-4093-938A-38D0C7223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4080" name="Group 44079">
            <a:extLst>
              <a:ext uri="{FF2B5EF4-FFF2-40B4-BE49-F238E27FC236}">
                <a16:creationId xmlns:a16="http://schemas.microsoft.com/office/drawing/2014/main" id="{629FAB3C-6A93-4306-8525-B9FC787B15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44056" name="Freeform 27">
              <a:extLst>
                <a:ext uri="{FF2B5EF4-FFF2-40B4-BE49-F238E27FC236}">
                  <a16:creationId xmlns:a16="http://schemas.microsoft.com/office/drawing/2014/main" id="{8838005D-B3A9-4E56-9BFB-3DD99E4BB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4057" name="Freeform 28">
              <a:extLst>
                <a:ext uri="{FF2B5EF4-FFF2-40B4-BE49-F238E27FC236}">
                  <a16:creationId xmlns:a16="http://schemas.microsoft.com/office/drawing/2014/main" id="{6450237E-A2DE-4BA3-AF9F-06399E5CF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4058" name="Freeform 29">
              <a:extLst>
                <a:ext uri="{FF2B5EF4-FFF2-40B4-BE49-F238E27FC236}">
                  <a16:creationId xmlns:a16="http://schemas.microsoft.com/office/drawing/2014/main" id="{A643E849-3FBA-4248-B0DF-9D6737E23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4059" name="Freeform 30">
              <a:extLst>
                <a:ext uri="{FF2B5EF4-FFF2-40B4-BE49-F238E27FC236}">
                  <a16:creationId xmlns:a16="http://schemas.microsoft.com/office/drawing/2014/main" id="{231C0782-59AA-4C4F-8B86-85102F701A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4060" name="Freeform 31">
              <a:extLst>
                <a:ext uri="{FF2B5EF4-FFF2-40B4-BE49-F238E27FC236}">
                  <a16:creationId xmlns:a16="http://schemas.microsoft.com/office/drawing/2014/main" id="{E19975F5-4F93-41BF-9A6D-1E6CFDFF1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4061" name="Freeform 32">
              <a:extLst>
                <a:ext uri="{FF2B5EF4-FFF2-40B4-BE49-F238E27FC236}">
                  <a16:creationId xmlns:a16="http://schemas.microsoft.com/office/drawing/2014/main" id="{AE6458FC-D3D9-469F-A8FB-0431BD156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4062" name="Freeform 33">
              <a:extLst>
                <a:ext uri="{FF2B5EF4-FFF2-40B4-BE49-F238E27FC236}">
                  <a16:creationId xmlns:a16="http://schemas.microsoft.com/office/drawing/2014/main" id="{90B9693F-2248-4DB8-A528-52C13C636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4063" name="Freeform 34">
              <a:extLst>
                <a:ext uri="{FF2B5EF4-FFF2-40B4-BE49-F238E27FC236}">
                  <a16:creationId xmlns:a16="http://schemas.microsoft.com/office/drawing/2014/main" id="{11CC5E15-09A8-41A0-930D-434F7D8D6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4064" name="Freeform 35">
              <a:extLst>
                <a:ext uri="{FF2B5EF4-FFF2-40B4-BE49-F238E27FC236}">
                  <a16:creationId xmlns:a16="http://schemas.microsoft.com/office/drawing/2014/main" id="{B5566C56-67EC-43D7-A3D2-3CCBEDAFC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4065" name="Freeform 36">
              <a:extLst>
                <a:ext uri="{FF2B5EF4-FFF2-40B4-BE49-F238E27FC236}">
                  <a16:creationId xmlns:a16="http://schemas.microsoft.com/office/drawing/2014/main" id="{CF74AC36-5E17-4D3B-A93B-1645741EB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4066" name="Freeform 37">
              <a:extLst>
                <a:ext uri="{FF2B5EF4-FFF2-40B4-BE49-F238E27FC236}">
                  <a16:creationId xmlns:a16="http://schemas.microsoft.com/office/drawing/2014/main" id="{39818481-D2FB-4507-B11D-8C6342ACF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4067" name="Freeform 38">
              <a:extLst>
                <a:ext uri="{FF2B5EF4-FFF2-40B4-BE49-F238E27FC236}">
                  <a16:creationId xmlns:a16="http://schemas.microsoft.com/office/drawing/2014/main" id="{E996F5F0-3979-44D1-9AE3-1251DA5D2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4081" name="Rectangle 44080">
            <a:extLst>
              <a:ext uri="{FF2B5EF4-FFF2-40B4-BE49-F238E27FC236}">
                <a16:creationId xmlns:a16="http://schemas.microsoft.com/office/drawing/2014/main" id="{05C469C2-FE8F-491E-9139-7E7F8BB38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4082" name="Freeform 6">
            <a:extLst>
              <a:ext uri="{FF2B5EF4-FFF2-40B4-BE49-F238E27FC236}">
                <a16:creationId xmlns:a16="http://schemas.microsoft.com/office/drawing/2014/main" id="{6538C979-F14E-4C6B-BE04-38CC5D7C1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44035"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421" b="13717"/>
          <a:stretch/>
        </p:blipFill>
        <p:spPr bwMode="auto">
          <a:xfrm>
            <a:off x="20" y="10"/>
            <a:ext cx="5650966" cy="6857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4036"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25216" r="8637"/>
          <a:stretch/>
        </p:blipFill>
        <p:spPr bwMode="auto">
          <a:xfrm>
            <a:off x="5650986" y="10"/>
            <a:ext cx="3493014" cy="6857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4083" name="Freeform 5">
            <a:extLst>
              <a:ext uri="{FF2B5EF4-FFF2-40B4-BE49-F238E27FC236}">
                <a16:creationId xmlns:a16="http://schemas.microsoft.com/office/drawing/2014/main" id="{2F2D0089-EE06-49C0-9C5F-56B94DF2D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632297"/>
            <a:ext cx="7951572" cy="2170389"/>
          </a:xfrm>
          <a:custGeom>
            <a:avLst/>
            <a:gdLst>
              <a:gd name="T0" fmla="*/ 2253 w 2259"/>
              <a:gd name="T1" fmla="*/ 195 h 413"/>
              <a:gd name="T2" fmla="*/ 2064 w 2259"/>
              <a:gd name="T3" fmla="*/ 7 h 413"/>
              <a:gd name="T4" fmla="*/ 2062 w 2259"/>
              <a:gd name="T5" fmla="*/ 5 h 413"/>
              <a:gd name="T6" fmla="*/ 2048 w 2259"/>
              <a:gd name="T7" fmla="*/ 0 h 413"/>
              <a:gd name="T8" fmla="*/ 891 w 2259"/>
              <a:gd name="T9" fmla="*/ 0 h 413"/>
              <a:gd name="T10" fmla="*/ 851 w 2259"/>
              <a:gd name="T11" fmla="*/ 0 h 413"/>
              <a:gd name="T12" fmla="*/ 541 w 2259"/>
              <a:gd name="T13" fmla="*/ 0 h 413"/>
              <a:gd name="T14" fmla="*/ 54 w 2259"/>
              <a:gd name="T15" fmla="*/ 0 h 413"/>
              <a:gd name="T16" fmla="*/ 0 w 2259"/>
              <a:gd name="T17" fmla="*/ 0 h 413"/>
              <a:gd name="T18" fmla="*/ 0 w 2259"/>
              <a:gd name="T19" fmla="*/ 413 h 413"/>
              <a:gd name="T20" fmla="*/ 54 w 2259"/>
              <a:gd name="T21" fmla="*/ 413 h 413"/>
              <a:gd name="T22" fmla="*/ 541 w 2259"/>
              <a:gd name="T23" fmla="*/ 413 h 413"/>
              <a:gd name="T24" fmla="*/ 851 w 2259"/>
              <a:gd name="T25" fmla="*/ 413 h 413"/>
              <a:gd name="T26" fmla="*/ 891 w 2259"/>
              <a:gd name="T27" fmla="*/ 413 h 413"/>
              <a:gd name="T28" fmla="*/ 2048 w 2259"/>
              <a:gd name="T29" fmla="*/ 413 h 413"/>
              <a:gd name="T30" fmla="*/ 2062 w 2259"/>
              <a:gd name="T31" fmla="*/ 408 h 413"/>
              <a:gd name="T32" fmla="*/ 2064 w 2259"/>
              <a:gd name="T33" fmla="*/ 406 h 413"/>
              <a:gd name="T34" fmla="*/ 2253 w 2259"/>
              <a:gd name="T35" fmla="*/ 217 h 413"/>
              <a:gd name="T36" fmla="*/ 2253 w 2259"/>
              <a:gd name="T37" fmla="*/ 1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9" h="413">
                <a:moveTo>
                  <a:pt x="2253" y="195"/>
                </a:moveTo>
                <a:cubicBezTo>
                  <a:pt x="2064" y="7"/>
                  <a:pt x="2064" y="7"/>
                  <a:pt x="2064" y="7"/>
                </a:cubicBezTo>
                <a:cubicBezTo>
                  <a:pt x="2064" y="6"/>
                  <a:pt x="2063" y="5"/>
                  <a:pt x="2062" y="5"/>
                </a:cubicBezTo>
                <a:cubicBezTo>
                  <a:pt x="2058" y="2"/>
                  <a:pt x="2053" y="0"/>
                  <a:pt x="2048" y="0"/>
                </a:cubicBezTo>
                <a:cubicBezTo>
                  <a:pt x="891" y="0"/>
                  <a:pt x="891" y="0"/>
                  <a:pt x="891" y="0"/>
                </a:cubicBezTo>
                <a:cubicBezTo>
                  <a:pt x="851" y="0"/>
                  <a:pt x="851" y="0"/>
                  <a:pt x="851" y="0"/>
                </a:cubicBezTo>
                <a:cubicBezTo>
                  <a:pt x="541" y="0"/>
                  <a:pt x="541" y="0"/>
                  <a:pt x="541" y="0"/>
                </a:cubicBezTo>
                <a:cubicBezTo>
                  <a:pt x="54" y="0"/>
                  <a:pt x="54" y="0"/>
                  <a:pt x="54" y="0"/>
                </a:cubicBezTo>
                <a:cubicBezTo>
                  <a:pt x="0" y="0"/>
                  <a:pt x="0" y="0"/>
                  <a:pt x="0" y="0"/>
                </a:cubicBezTo>
                <a:cubicBezTo>
                  <a:pt x="0" y="413"/>
                  <a:pt x="0" y="413"/>
                  <a:pt x="0" y="413"/>
                </a:cubicBezTo>
                <a:cubicBezTo>
                  <a:pt x="54" y="413"/>
                  <a:pt x="54" y="413"/>
                  <a:pt x="54" y="413"/>
                </a:cubicBezTo>
                <a:cubicBezTo>
                  <a:pt x="541" y="413"/>
                  <a:pt x="541" y="413"/>
                  <a:pt x="541" y="413"/>
                </a:cubicBezTo>
                <a:cubicBezTo>
                  <a:pt x="851" y="413"/>
                  <a:pt x="851" y="413"/>
                  <a:pt x="851" y="413"/>
                </a:cubicBezTo>
                <a:cubicBezTo>
                  <a:pt x="891" y="413"/>
                  <a:pt x="891" y="413"/>
                  <a:pt x="891" y="413"/>
                </a:cubicBezTo>
                <a:cubicBezTo>
                  <a:pt x="2048" y="413"/>
                  <a:pt x="2048" y="413"/>
                  <a:pt x="2048" y="413"/>
                </a:cubicBezTo>
                <a:cubicBezTo>
                  <a:pt x="2053" y="413"/>
                  <a:pt x="2058" y="411"/>
                  <a:pt x="2062" y="408"/>
                </a:cubicBezTo>
                <a:cubicBezTo>
                  <a:pt x="2063" y="407"/>
                  <a:pt x="2064" y="406"/>
                  <a:pt x="2064" y="406"/>
                </a:cubicBezTo>
                <a:cubicBezTo>
                  <a:pt x="2253" y="217"/>
                  <a:pt x="2253" y="217"/>
                  <a:pt x="2253" y="217"/>
                </a:cubicBezTo>
                <a:cubicBezTo>
                  <a:pt x="2259" y="211"/>
                  <a:pt x="2259" y="201"/>
                  <a:pt x="2253" y="195"/>
                </a:cubicBezTo>
                <a:close/>
              </a:path>
            </a:pathLst>
          </a:custGeom>
          <a:solidFill>
            <a:srgbClr val="000000">
              <a:alpha val="92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44034" name="Rectangle 2"/>
          <p:cNvSpPr>
            <a:spLocks noGrp="1" noChangeArrowheads="1"/>
          </p:cNvSpPr>
          <p:nvPr>
            <p:ph type="title"/>
          </p:nvPr>
        </p:nvSpPr>
        <p:spPr>
          <a:xfrm>
            <a:off x="812799" y="3962400"/>
            <a:ext cx="6343650" cy="958911"/>
          </a:xfrm>
        </p:spPr>
        <p:txBody>
          <a:bodyPr vert="horz" lIns="91440" tIns="45720" rIns="91440" bIns="45720" rtlCol="0" anchor="b">
            <a:normAutofit/>
          </a:bodyPr>
          <a:lstStyle/>
          <a:p>
            <a:r>
              <a:rPr lang="en-US" sz="3800">
                <a:solidFill>
                  <a:srgbClr val="FFFFFF"/>
                </a:solidFill>
              </a:rPr>
              <a:t>Optical Illusions (cont…)</a:t>
            </a:r>
          </a:p>
        </p:txBody>
      </p:sp>
    </p:spTree>
    <p:extLst>
      <p:ext uri="{BB962C8B-B14F-4D97-AF65-F5344CB8AC3E}">
        <p14:creationId xmlns:p14="http://schemas.microsoft.com/office/powerpoint/2010/main" val="1812898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2365" name="Group 12364">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12296"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297"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298"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299"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300"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2301"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2302"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2303"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2304"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2305"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2306"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2307"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2366" name="Group 12365">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2310"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311"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2312"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2313"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2314"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2315"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2316"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2317"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2318"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2319"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2320"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2321"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2367" name="Rectangle 12366">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2368"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2369" name="Rectangle 12368">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70" name="Rectangle 12369">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3479799"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05209" y="967417"/>
            <a:ext cx="2834152" cy="3943250"/>
          </a:xfrm>
        </p:spPr>
        <p:txBody>
          <a:bodyPr vert="horz" lIns="91440" tIns="45720" rIns="91440" bIns="45720" rtlCol="0" anchor="b">
            <a:normAutofit/>
          </a:bodyPr>
          <a:lstStyle/>
          <a:p>
            <a:r>
              <a:rPr lang="en-US" sz="3500">
                <a:solidFill>
                  <a:srgbClr val="FEFFFF"/>
                </a:solidFill>
              </a:rPr>
              <a:t>Optical Illusions (cont…)</a:t>
            </a:r>
          </a:p>
        </p:txBody>
      </p:sp>
      <p:sp>
        <p:nvSpPr>
          <p:cNvPr id="12371"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4053016"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12290" name="Picture 2" descr="https://38.media.tumblr.com/f121c8a4715a3ec99b567ae628cdc2a2/tumblr_nkosz5f6w51qfi7p6o1_400.gif"/>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4190995" y="1877987"/>
            <a:ext cx="4230377" cy="310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065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6146" name="Group 46145">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46090"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6091"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6092"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6093"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6094"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6095"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6096"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6097"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6098"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099"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6100"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6101"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6147" name="Group 46146">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4610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610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610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610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610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610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611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611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611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611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611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611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6148" name="Rectangle 4614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6149"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5"/>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6150" name="Rectangle 46149">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82" name="Rectangle 2"/>
          <p:cNvSpPr>
            <a:spLocks noGrp="1" noChangeArrowheads="1"/>
          </p:cNvSpPr>
          <p:nvPr>
            <p:ph type="title"/>
          </p:nvPr>
        </p:nvSpPr>
        <p:spPr>
          <a:xfrm>
            <a:off x="486918" y="645106"/>
            <a:ext cx="2737709" cy="1259894"/>
          </a:xfrm>
        </p:spPr>
        <p:txBody>
          <a:bodyPr vert="horz" lIns="91440" tIns="45720" rIns="91440" bIns="45720" rtlCol="0" anchor="t">
            <a:normAutofit/>
          </a:bodyPr>
          <a:lstStyle/>
          <a:p>
            <a:pPr>
              <a:lnSpc>
                <a:spcPct val="90000"/>
              </a:lnSpc>
            </a:pPr>
            <a:r>
              <a:rPr lang="en-US" sz="2800"/>
              <a:t>Optical Illusions (cont…)</a:t>
            </a:r>
          </a:p>
        </p:txBody>
      </p:sp>
      <p:sp>
        <p:nvSpPr>
          <p:cNvPr id="46151" name="Rectangle 46150">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6084" name="Rectangle 8"/>
          <p:cNvSpPr>
            <a:spLocks noChangeArrowheads="1"/>
          </p:cNvSpPr>
          <p:nvPr/>
        </p:nvSpPr>
        <p:spPr bwMode="auto">
          <a:xfrm>
            <a:off x="486918" y="2133600"/>
            <a:ext cx="2737709" cy="37592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rm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457200" eaLnBrk="1" hangingPunct="1">
              <a:spcBef>
                <a:spcPts val="1000"/>
              </a:spcBef>
              <a:spcAft>
                <a:spcPts val="0"/>
              </a:spcAft>
              <a:buClr>
                <a:schemeClr val="accent1"/>
              </a:buClr>
              <a:buFont typeface="Wingdings 3" charset="2"/>
              <a:buChar char=""/>
            </a:pPr>
            <a:r>
              <a:rPr lang="en-US" b="1">
                <a:solidFill>
                  <a:schemeClr val="tx1">
                    <a:lumMod val="75000"/>
                    <a:lumOff val="25000"/>
                  </a:schemeClr>
                </a:solidFill>
                <a:latin typeface="+mn-lt"/>
                <a:ea typeface="+mn-ea"/>
              </a:rPr>
              <a:t>Do at home illusion</a:t>
            </a:r>
          </a:p>
          <a:p>
            <a:pPr defTabSz="457200" eaLnBrk="1" hangingPunct="1">
              <a:spcBef>
                <a:spcPts val="1000"/>
              </a:spcBef>
              <a:spcAft>
                <a:spcPts val="0"/>
              </a:spcAft>
              <a:buClr>
                <a:schemeClr val="accent1"/>
              </a:buClr>
              <a:buFont typeface="Wingdings 3" charset="2"/>
              <a:buChar char=""/>
            </a:pPr>
            <a:endParaRPr lang="en-US">
              <a:solidFill>
                <a:schemeClr val="tx1">
                  <a:lumMod val="75000"/>
                  <a:lumOff val="25000"/>
                </a:schemeClr>
              </a:solidFill>
              <a:latin typeface="+mn-lt"/>
              <a:ea typeface="+mn-ea"/>
            </a:endParaRPr>
          </a:p>
          <a:p>
            <a:pPr defTabSz="457200" eaLnBrk="1" hangingPunct="1">
              <a:spcBef>
                <a:spcPts val="1000"/>
              </a:spcBef>
              <a:spcAft>
                <a:spcPts val="0"/>
              </a:spcAft>
              <a:buClr>
                <a:schemeClr val="accent1"/>
              </a:buClr>
              <a:buFont typeface="Wingdings 3" charset="2"/>
              <a:buChar char=""/>
            </a:pPr>
            <a:r>
              <a:rPr lang="en-US">
                <a:solidFill>
                  <a:schemeClr val="tx1">
                    <a:lumMod val="75000"/>
                    <a:lumOff val="25000"/>
                  </a:schemeClr>
                </a:solidFill>
                <a:latin typeface="+mn-lt"/>
                <a:ea typeface="+mn-ea"/>
              </a:rPr>
              <a:t>Stare at the cross in the middle of the image and think circles</a:t>
            </a:r>
          </a:p>
          <a:p>
            <a:pPr defTabSz="457200" eaLnBrk="1" hangingPunct="1">
              <a:spcBef>
                <a:spcPts val="1000"/>
              </a:spcBef>
              <a:spcAft>
                <a:spcPts val="0"/>
              </a:spcAft>
              <a:buClr>
                <a:schemeClr val="accent1"/>
              </a:buClr>
              <a:buFont typeface="Wingdings 3" charset="2"/>
              <a:buChar char=""/>
            </a:pPr>
            <a:endParaRPr lang="en-US">
              <a:solidFill>
                <a:schemeClr val="tx1">
                  <a:lumMod val="75000"/>
                  <a:lumOff val="25000"/>
                </a:schemeClr>
              </a:solidFill>
              <a:latin typeface="+mn-lt"/>
              <a:ea typeface="+mn-ea"/>
            </a:endParaRPr>
          </a:p>
        </p:txBody>
      </p:sp>
      <p:pic>
        <p:nvPicPr>
          <p:cNvPr id="46083" name="Picture 7"/>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64657" y="664706"/>
            <a:ext cx="5215183" cy="52035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6152"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520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13"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4"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8"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B415306C-D047-8C67-EC7B-A5C97B16F8C8}"/>
              </a:ext>
            </a:extLst>
          </p:cNvPr>
          <p:cNvSpPr>
            <a:spLocks noGrp="1"/>
          </p:cNvSpPr>
          <p:nvPr>
            <p:ph type="ctrTitle"/>
          </p:nvPr>
        </p:nvSpPr>
        <p:spPr>
          <a:xfrm>
            <a:off x="1941909" y="4529540"/>
            <a:ext cx="6686550" cy="1162423"/>
          </a:xfrm>
        </p:spPr>
        <p:txBody>
          <a:bodyPr>
            <a:normAutofit/>
          </a:bodyPr>
          <a:lstStyle/>
          <a:p>
            <a:pPr>
              <a:lnSpc>
                <a:spcPct val="90000"/>
              </a:lnSpc>
            </a:pPr>
            <a:r>
              <a:rPr lang="en-US" sz="3800"/>
              <a:t>Electromagnetic Spectrum </a:t>
            </a:r>
          </a:p>
        </p:txBody>
      </p:sp>
      <p:sp>
        <p:nvSpPr>
          <p:cNvPr id="3" name="Subtitle 2">
            <a:extLst>
              <a:ext uri="{FF2B5EF4-FFF2-40B4-BE49-F238E27FC236}">
                <a16:creationId xmlns:a16="http://schemas.microsoft.com/office/drawing/2014/main" id="{401E5EED-2FCB-D0A1-5110-80C6F36837F8}"/>
              </a:ext>
            </a:extLst>
          </p:cNvPr>
          <p:cNvSpPr>
            <a:spLocks noGrp="1"/>
          </p:cNvSpPr>
          <p:nvPr>
            <p:ph type="subTitle" idx="1"/>
          </p:nvPr>
        </p:nvSpPr>
        <p:spPr>
          <a:xfrm>
            <a:off x="1941909" y="5696711"/>
            <a:ext cx="6686550" cy="507189"/>
          </a:xfrm>
        </p:spPr>
        <p:txBody>
          <a:bodyPr>
            <a:normAutofit/>
          </a:bodyPr>
          <a:lstStyle/>
          <a:p>
            <a:r>
              <a:rPr lang="en-US"/>
              <a:t>Light </a:t>
            </a:r>
          </a:p>
        </p:txBody>
      </p:sp>
      <p:grpSp>
        <p:nvGrpSpPr>
          <p:cNvPr id="26" name="Group 25">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27"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8"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0" name="Rectangle 39">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A rainbow colored line on a black background&#10;&#10;Description automatically generated">
            <a:extLst>
              <a:ext uri="{FF2B5EF4-FFF2-40B4-BE49-F238E27FC236}">
                <a16:creationId xmlns:a16="http://schemas.microsoft.com/office/drawing/2014/main" id="{2665CADA-E3A2-E46A-D8F7-2545B72ADF5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941909" y="640080"/>
            <a:ext cx="6055020" cy="3602736"/>
          </a:xfrm>
          <a:prstGeom prst="rect">
            <a:avLst/>
          </a:prstGeom>
        </p:spPr>
      </p:pic>
      <p:sp>
        <p:nvSpPr>
          <p:cNvPr id="42"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5" name="TextBox 4">
            <a:extLst>
              <a:ext uri="{FF2B5EF4-FFF2-40B4-BE49-F238E27FC236}">
                <a16:creationId xmlns:a16="http://schemas.microsoft.com/office/drawing/2014/main" id="{6BB0F9E5-03BA-8D74-B927-AC8BB841C797}"/>
              </a:ext>
            </a:extLst>
          </p:cNvPr>
          <p:cNvSpPr txBox="1"/>
          <p:nvPr/>
        </p:nvSpPr>
        <p:spPr>
          <a:xfrm>
            <a:off x="5103188" y="4042761"/>
            <a:ext cx="2893741" cy="200055"/>
          </a:xfrm>
          <a:prstGeom prst="rect">
            <a:avLst/>
          </a:prstGeom>
          <a:solidFill>
            <a:srgbClr val="000000"/>
          </a:solidFill>
        </p:spPr>
        <p:txBody>
          <a:bodyPr wrap="none">
            <a:spAutoFit/>
          </a:bodyPr>
          <a:lstStyle/>
          <a:p>
            <a:pPr algn="r">
              <a:spcAft>
                <a:spcPts val="600"/>
              </a:spcAft>
            </a:pPr>
            <a:r>
              <a:rPr lang="en-US" sz="700">
                <a:solidFill>
                  <a:srgbClr val="FFFFFF"/>
                </a:solidFill>
                <a:latin typeface="+mn-lt"/>
                <a:ea typeface="+mn-ea"/>
                <a:hlinkClick r:id="rId3">
                  <a:extLst>
                    <a:ext uri="{A12FA001-AC4F-418D-AE19-62706E023703}">
                      <ahyp:hlinkClr xmlns:ahyp="http://schemas.microsoft.com/office/drawing/2018/hyperlinkcolor" val="tx"/>
                    </a:ext>
                  </a:extLst>
                </a:hlinkClick>
              </a:rPr>
              <a:t>This Photo</a:t>
            </a:r>
            <a:r>
              <a:rPr lang="en-US" sz="700">
                <a:solidFill>
                  <a:srgbClr val="FFFFFF"/>
                </a:solidFill>
                <a:latin typeface="+mn-lt"/>
                <a:ea typeface="+mn-ea"/>
              </a:rPr>
              <a:t> by Unknown author is licensed under </a:t>
            </a:r>
            <a:r>
              <a:rPr lang="en-US" sz="700">
                <a:solidFill>
                  <a:srgbClr val="FFFFFF"/>
                </a:solidFill>
                <a:latin typeface="+mn-lt"/>
                <a:ea typeface="+mn-ea"/>
                <a:hlinkClick r:id="rId4">
                  <a:extLst>
                    <a:ext uri="{A12FA001-AC4F-418D-AE19-62706E023703}">
                      <ahyp:hlinkClr xmlns:ahyp="http://schemas.microsoft.com/office/drawing/2018/hyperlinkcolor" val="tx"/>
                    </a:ext>
                  </a:extLst>
                </a:hlinkClick>
              </a:rPr>
              <a:t>CC BY-NC-ND</a:t>
            </a:r>
            <a:r>
              <a:rPr lang="en-US" sz="700">
                <a:solidFill>
                  <a:srgbClr val="FFFFFF"/>
                </a:solidFill>
                <a:latin typeface="+mn-lt"/>
                <a:ea typeface="+mn-ea"/>
              </a:rPr>
              <a:t>.</a:t>
            </a:r>
          </a:p>
        </p:txBody>
      </p:sp>
    </p:spTree>
    <p:extLst>
      <p:ext uri="{BB962C8B-B14F-4D97-AF65-F5344CB8AC3E}">
        <p14:creationId xmlns:p14="http://schemas.microsoft.com/office/powerpoint/2010/main" val="2463487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9161" name="Rectangle 49160">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 y="-1"/>
            <a:ext cx="915543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9163" name="Group 49162">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0072" y="228600"/>
            <a:ext cx="2138628" cy="6638625"/>
            <a:chOff x="2487613" y="285750"/>
            <a:chExt cx="2428875" cy="5654676"/>
          </a:xfrm>
        </p:grpSpPr>
        <p:sp>
          <p:nvSpPr>
            <p:cNvPr id="49164"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9165"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9166"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9167"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9168"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9169"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9170"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9171"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9172"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9173"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9174"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9175"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177" name="Group 49176">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60794" y="-786"/>
            <a:ext cx="1767505" cy="6854040"/>
            <a:chOff x="6627813" y="194833"/>
            <a:chExt cx="1952625" cy="5678918"/>
          </a:xfrm>
        </p:grpSpPr>
        <p:sp>
          <p:nvSpPr>
            <p:cNvPr id="49178"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9179"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9180"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9181"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9182"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9183"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9184"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9185"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9186"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9187"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9188"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9189"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9154" name="Rectangle 2"/>
          <p:cNvSpPr>
            <a:spLocks noGrp="1" noChangeArrowheads="1"/>
          </p:cNvSpPr>
          <p:nvPr>
            <p:ph type="title"/>
          </p:nvPr>
        </p:nvSpPr>
        <p:spPr>
          <a:xfrm>
            <a:off x="3494640" y="624110"/>
            <a:ext cx="5133819" cy="1280890"/>
          </a:xfrm>
        </p:spPr>
        <p:txBody>
          <a:bodyPr>
            <a:normAutofit/>
          </a:bodyPr>
          <a:lstStyle/>
          <a:p>
            <a:pPr eaLnBrk="1" hangingPunct="1">
              <a:lnSpc>
                <a:spcPct val="90000"/>
              </a:lnSpc>
            </a:pPr>
            <a:r>
              <a:rPr lang="en-IE" sz="2800">
                <a:ea typeface="ＭＳ Ｐゴシック" panose="020B0600070205080204" pitchFamily="34" charset="-128"/>
              </a:rPr>
              <a:t>Light And The Electromagnetic Spectrum</a:t>
            </a:r>
            <a:endParaRPr lang="en-US" sz="2800">
              <a:ea typeface="ＭＳ Ｐゴシック" panose="020B0600070205080204" pitchFamily="34" charset="-128"/>
            </a:endParaRPr>
          </a:p>
        </p:txBody>
      </p:sp>
      <p:sp>
        <p:nvSpPr>
          <p:cNvPr id="49191" name="Rectangle 49190">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3724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9193"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037240" y="714375"/>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49157" name="Picture 49156">
            <a:extLst>
              <a:ext uri="{FF2B5EF4-FFF2-40B4-BE49-F238E27FC236}">
                <a16:creationId xmlns:a16="http://schemas.microsoft.com/office/drawing/2014/main" id="{0E1AC5FB-F248-3DA5-727F-6A388DA190EB}"/>
              </a:ext>
            </a:extLst>
          </p:cNvPr>
          <p:cNvPicPr>
            <a:picLocks noChangeAspect="1"/>
          </p:cNvPicPr>
          <p:nvPr/>
        </p:nvPicPr>
        <p:blipFill rotWithShape="1">
          <a:blip r:embed="rId3"/>
          <a:srcRect l="45432" r="34721" b="-10"/>
          <a:stretch/>
        </p:blipFill>
        <p:spPr>
          <a:xfrm>
            <a:off x="20" y="1730"/>
            <a:ext cx="2040388" cy="6858000"/>
          </a:xfrm>
          <a:prstGeom prst="rect">
            <a:avLst/>
          </a:prstGeom>
        </p:spPr>
      </p:pic>
      <p:sp>
        <p:nvSpPr>
          <p:cNvPr id="49155" name="Rectangle 3"/>
          <p:cNvSpPr>
            <a:spLocks noGrp="1" noChangeArrowheads="1"/>
          </p:cNvSpPr>
          <p:nvPr>
            <p:ph idx="1"/>
          </p:nvPr>
        </p:nvSpPr>
        <p:spPr>
          <a:xfrm>
            <a:off x="3492500" y="2133600"/>
            <a:ext cx="5135958" cy="3777622"/>
          </a:xfrm>
        </p:spPr>
        <p:txBody>
          <a:bodyPr>
            <a:normAutofit/>
          </a:bodyPr>
          <a:lstStyle/>
          <a:p>
            <a:pPr marL="457200" indent="-457200" eaLnBrk="1" hangingPunct="1">
              <a:lnSpc>
                <a:spcPct val="90000"/>
              </a:lnSpc>
              <a:spcBef>
                <a:spcPts val="0"/>
              </a:spcBef>
              <a:spcAft>
                <a:spcPts val="600"/>
              </a:spcAft>
              <a:buFont typeface="Arial" panose="020B0604020202020204" pitchFamily="34" charset="0"/>
              <a:buChar char="•"/>
            </a:pPr>
            <a:r>
              <a:rPr lang="en-IE">
                <a:latin typeface="Arial" panose="020B0604020202020204" pitchFamily="34" charset="0"/>
                <a:ea typeface="ＭＳ Ｐゴシック" panose="020B0600070205080204" pitchFamily="34" charset="-128"/>
              </a:rPr>
              <a:t>In 1666 Sir Isaac Newton discovered that </a:t>
            </a:r>
            <a:r>
              <a:rPr lang="en-IE" b="1">
                <a:latin typeface="Arial" panose="020B0604020202020204" pitchFamily="34" charset="0"/>
                <a:ea typeface="ＭＳ Ｐゴシック" panose="020B0600070205080204" pitchFamily="34" charset="-128"/>
              </a:rPr>
              <a:t>light passed through a prism splits into a continuous spectrum</a:t>
            </a:r>
            <a:r>
              <a:rPr lang="en-IE">
                <a:latin typeface="Arial" panose="020B0604020202020204" pitchFamily="34" charset="0"/>
                <a:ea typeface="ＭＳ Ｐゴシック" panose="020B0600070205080204" pitchFamily="34" charset="-128"/>
              </a:rPr>
              <a:t> of colour.</a:t>
            </a:r>
          </a:p>
          <a:p>
            <a:pPr marL="457200" indent="-457200" eaLnBrk="1" hangingPunct="1">
              <a:lnSpc>
                <a:spcPct val="90000"/>
              </a:lnSpc>
              <a:spcBef>
                <a:spcPts val="0"/>
              </a:spcBef>
              <a:spcAft>
                <a:spcPts val="600"/>
              </a:spcAft>
              <a:buFont typeface="Arial" panose="020B0604020202020204" pitchFamily="34" charset="0"/>
              <a:buChar char="•"/>
            </a:pPr>
            <a:r>
              <a:rPr lang="en-IE">
                <a:latin typeface="Arial" panose="020B0604020202020204" pitchFamily="34" charset="0"/>
                <a:ea typeface="ＭＳ Ｐゴシック" panose="020B0600070205080204" pitchFamily="34" charset="-128"/>
              </a:rPr>
              <a:t>Many image applications </a:t>
            </a:r>
            <a:r>
              <a:rPr lang="en-IE" b="1">
                <a:latin typeface="Arial" panose="020B0604020202020204" pitchFamily="34" charset="0"/>
                <a:ea typeface="ＭＳ Ｐゴシック" panose="020B0600070205080204" pitchFamily="34" charset="-128"/>
              </a:rPr>
              <a:t>use electromagnetic radiation</a:t>
            </a:r>
            <a:r>
              <a:rPr lang="en-IE">
                <a:latin typeface="Arial" panose="020B0604020202020204" pitchFamily="34" charset="0"/>
                <a:ea typeface="ＭＳ Ｐゴシック" panose="020B0600070205080204" pitchFamily="34" charset="-128"/>
              </a:rPr>
              <a:t> that is far outside the visual spectrum – x-ray images, infra-red images etc.</a:t>
            </a:r>
          </a:p>
          <a:p>
            <a:pPr marL="457200" indent="-457200" eaLnBrk="1" hangingPunct="1">
              <a:lnSpc>
                <a:spcPct val="90000"/>
              </a:lnSpc>
              <a:spcBef>
                <a:spcPts val="0"/>
              </a:spcBef>
              <a:spcAft>
                <a:spcPts val="600"/>
              </a:spcAft>
              <a:buFont typeface="Arial" panose="020B0604020202020204" pitchFamily="34" charset="0"/>
              <a:buChar char="•"/>
            </a:pPr>
            <a:r>
              <a:rPr lang="en-IE">
                <a:ea typeface="ＭＳ Ｐゴシック" panose="020B0600070205080204" pitchFamily="34" charset="-128"/>
              </a:rPr>
              <a:t>Light is just a particular part of the electromagnetic spectrum that can be sensed by the human eye.</a:t>
            </a:r>
          </a:p>
          <a:p>
            <a:pPr marL="457200" indent="-457200" eaLnBrk="1" hangingPunct="1">
              <a:lnSpc>
                <a:spcPct val="90000"/>
              </a:lnSpc>
              <a:spcBef>
                <a:spcPts val="0"/>
              </a:spcBef>
              <a:spcAft>
                <a:spcPts val="600"/>
              </a:spcAft>
              <a:buFont typeface="Arial" panose="020B0604020202020204" pitchFamily="34" charset="0"/>
              <a:buChar char="•"/>
            </a:pPr>
            <a:r>
              <a:rPr lang="en-IE">
                <a:ea typeface="ＭＳ Ｐゴシック" panose="020B0600070205080204" pitchFamily="34" charset="-128"/>
              </a:rPr>
              <a:t>The electromagnetic spectrum is split up according to the wavelengths of different forms of energy.</a:t>
            </a:r>
            <a:endParaRPr lang="en-US">
              <a:ea typeface="ＭＳ Ｐゴシック" panose="020B0600070205080204" pitchFamily="34" charset="-128"/>
            </a:endParaRPr>
          </a:p>
        </p:txBody>
      </p:sp>
    </p:spTree>
    <p:extLst>
      <p:ext uri="{BB962C8B-B14F-4D97-AF65-F5344CB8AC3E}">
        <p14:creationId xmlns:p14="http://schemas.microsoft.com/office/powerpoint/2010/main" val="1442425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7424" name="Rectangle 17423">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 y="-1"/>
            <a:ext cx="915543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7426" name="Group 17425">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0072" y="228600"/>
            <a:ext cx="2138628" cy="6638625"/>
            <a:chOff x="2487613" y="285750"/>
            <a:chExt cx="2428875" cy="5654676"/>
          </a:xfrm>
        </p:grpSpPr>
        <p:sp>
          <p:nvSpPr>
            <p:cNvPr id="17427"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7428"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7429"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7430"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431"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432"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433"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434"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435"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436"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7437"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7438"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7440" name="Group 17439">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60794" y="-786"/>
            <a:ext cx="1767505" cy="6854040"/>
            <a:chOff x="6627813" y="194833"/>
            <a:chExt cx="1952625" cy="5678918"/>
          </a:xfrm>
        </p:grpSpPr>
        <p:sp>
          <p:nvSpPr>
            <p:cNvPr id="17441"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7442"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443"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444"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445"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446"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47"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448"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449"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450"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451"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452"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7410" name="Rectangle 2"/>
          <p:cNvSpPr>
            <a:spLocks noGrp="1" noChangeArrowheads="1"/>
          </p:cNvSpPr>
          <p:nvPr>
            <p:ph type="title"/>
          </p:nvPr>
        </p:nvSpPr>
        <p:spPr>
          <a:xfrm>
            <a:off x="3494640" y="624110"/>
            <a:ext cx="5133819" cy="1280890"/>
          </a:xfrm>
        </p:spPr>
        <p:txBody>
          <a:bodyPr>
            <a:normAutofit/>
          </a:bodyPr>
          <a:lstStyle/>
          <a:p>
            <a:pPr eaLnBrk="1" hangingPunct="1"/>
            <a:r>
              <a:rPr lang="en-IE">
                <a:ea typeface="ＭＳ Ｐゴシック" panose="020B0600070205080204" pitchFamily="34" charset="-128"/>
              </a:rPr>
              <a:t>Contents</a:t>
            </a:r>
            <a:endParaRPr lang="en-US">
              <a:ea typeface="ＭＳ Ｐゴシック" panose="020B0600070205080204" pitchFamily="34" charset="-128"/>
            </a:endParaRPr>
          </a:p>
        </p:txBody>
      </p:sp>
      <p:sp>
        <p:nvSpPr>
          <p:cNvPr id="17454" name="Rectangle 17453">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3724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7456"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037240" y="714375"/>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17420" name="Picture 17419">
            <a:extLst>
              <a:ext uri="{FF2B5EF4-FFF2-40B4-BE49-F238E27FC236}">
                <a16:creationId xmlns:a16="http://schemas.microsoft.com/office/drawing/2014/main" id="{FDF5E467-AFB4-18DB-2161-BE969D233FC6}"/>
              </a:ext>
            </a:extLst>
          </p:cNvPr>
          <p:cNvPicPr>
            <a:picLocks noChangeAspect="1"/>
          </p:cNvPicPr>
          <p:nvPr/>
        </p:nvPicPr>
        <p:blipFill rotWithShape="1">
          <a:blip r:embed="rId3"/>
          <a:srcRect l="40384" r="41762" b="-3"/>
          <a:stretch/>
        </p:blipFill>
        <p:spPr>
          <a:xfrm>
            <a:off x="20" y="1730"/>
            <a:ext cx="2040388" cy="6858000"/>
          </a:xfrm>
          <a:prstGeom prst="rect">
            <a:avLst/>
          </a:prstGeom>
        </p:spPr>
      </p:pic>
      <p:sp>
        <p:nvSpPr>
          <p:cNvPr id="17411" name="Rectangle 3"/>
          <p:cNvSpPr>
            <a:spLocks noGrp="1" noChangeArrowheads="1"/>
          </p:cNvSpPr>
          <p:nvPr>
            <p:ph idx="1"/>
          </p:nvPr>
        </p:nvSpPr>
        <p:spPr>
          <a:xfrm>
            <a:off x="3492500" y="2133600"/>
            <a:ext cx="5135958" cy="3777622"/>
          </a:xfrm>
        </p:spPr>
        <p:txBody>
          <a:bodyPr>
            <a:normAutofit/>
          </a:bodyPr>
          <a:lstStyle/>
          <a:p>
            <a:pPr marL="0" indent="0" eaLnBrk="1" hangingPunct="1"/>
            <a:r>
              <a:rPr lang="en-IE">
                <a:ea typeface="ＭＳ Ｐゴシック" panose="020B0600070205080204" pitchFamily="34" charset="-128"/>
              </a:rPr>
              <a:t>This lecture will cover:</a:t>
            </a:r>
          </a:p>
          <a:p>
            <a:pPr lvl="1" eaLnBrk="1" hangingPunct="1"/>
            <a:r>
              <a:rPr lang="en-IE">
                <a:ea typeface="ＭＳ Ｐゴシック" panose="020B0600070205080204" pitchFamily="34" charset="-128"/>
              </a:rPr>
              <a:t>The human visual system</a:t>
            </a:r>
          </a:p>
          <a:p>
            <a:pPr lvl="1" eaLnBrk="1" hangingPunct="1"/>
            <a:r>
              <a:rPr lang="en-IE">
                <a:ea typeface="ＭＳ Ｐゴシック" panose="020B0600070205080204" pitchFamily="34" charset="-128"/>
              </a:rPr>
              <a:t>Light and the electromagnetic spectrum</a:t>
            </a:r>
          </a:p>
          <a:p>
            <a:pPr lvl="1" eaLnBrk="1" hangingPunct="1"/>
            <a:r>
              <a:rPr lang="en-IE">
                <a:ea typeface="ＭＳ Ｐゴシック" panose="020B0600070205080204" pitchFamily="34" charset="-128"/>
              </a:rPr>
              <a:t>Image representation</a:t>
            </a:r>
          </a:p>
          <a:p>
            <a:pPr lvl="1" eaLnBrk="1" hangingPunct="1"/>
            <a:r>
              <a:rPr lang="en-IE">
                <a:ea typeface="ＭＳ Ｐゴシック" panose="020B0600070205080204" pitchFamily="34" charset="-128"/>
              </a:rPr>
              <a:t>Image sensing and acquisition</a:t>
            </a:r>
          </a:p>
          <a:p>
            <a:pPr lvl="1" eaLnBrk="1" hangingPunct="1"/>
            <a:r>
              <a:rPr lang="en-IE">
                <a:ea typeface="ＭＳ Ｐゴシック" panose="020B0600070205080204" pitchFamily="34" charset="-128"/>
              </a:rPr>
              <a:t>Sampling, quantisation and resolution</a:t>
            </a:r>
          </a:p>
          <a:p>
            <a:pPr lvl="1" eaLnBrk="1" hangingPunct="1"/>
            <a:r>
              <a:rPr lang="en-US">
                <a:ea typeface="ＭＳ Ｐゴシック" panose="020B0600070205080204" pitchFamily="34" charset="-128"/>
              </a:rPr>
              <a:t>Some basic relationships between pixels</a:t>
            </a:r>
          </a:p>
          <a:p>
            <a:pPr lvl="1" eaLnBrk="1" hangingPunct="1"/>
            <a:r>
              <a:rPr lang="en-IE">
                <a:ea typeface="ＭＳ Ｐゴシック" panose="020B0600070205080204" pitchFamily="34" charset="-128"/>
              </a:rPr>
              <a:t>Linear and nonlinear operations</a:t>
            </a:r>
          </a:p>
          <a:p>
            <a:pPr lvl="1" eaLnBrk="1" hangingPunct="1"/>
            <a:endParaRPr lang="en-IE">
              <a:ea typeface="ＭＳ Ｐゴシック" panose="020B0600070205080204" pitchFamily="34"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a:ea typeface="ＭＳ Ｐゴシック" panose="020B0600070205080204" pitchFamily="34" charset="-128"/>
              </a:rPr>
              <a:t>Electromagnetic Spectrum</a:t>
            </a:r>
            <a:endParaRPr lang="en-US"/>
          </a:p>
        </p:txBody>
      </p:sp>
      <p:pic>
        <p:nvPicPr>
          <p:cNvPr id="4" name="Immagine 46"/>
          <p:cNvPicPr>
            <a:picLocks noChangeAspect="1"/>
          </p:cNvPicPr>
          <p:nvPr/>
        </p:nvPicPr>
        <p:blipFill>
          <a:blip r:embed="rId2"/>
          <a:stretch>
            <a:fillRect/>
          </a:stretch>
        </p:blipFill>
        <p:spPr>
          <a:xfrm>
            <a:off x="26686" y="1669674"/>
            <a:ext cx="9075070" cy="4677335"/>
          </a:xfrm>
          <a:prstGeom prst="rect">
            <a:avLst/>
          </a:prstGeom>
        </p:spPr>
      </p:pic>
      <p:sp>
        <p:nvSpPr>
          <p:cNvPr id="5" name="Rectangle 4"/>
          <p:cNvSpPr/>
          <p:nvPr/>
        </p:nvSpPr>
        <p:spPr>
          <a:xfrm>
            <a:off x="724836" y="6373143"/>
            <a:ext cx="7683185" cy="307777"/>
          </a:xfrm>
          <a:prstGeom prst="rect">
            <a:avLst/>
          </a:prstGeom>
        </p:spPr>
        <p:txBody>
          <a:bodyPr wrap="square">
            <a:spAutoFit/>
          </a:bodyPr>
          <a:lstStyle/>
          <a:p>
            <a:r>
              <a:rPr lang="en-US" sz="1400" b="1">
                <a:solidFill>
                  <a:srgbClr val="202124"/>
                </a:solidFill>
                <a:latin typeface="arial" panose="020B0604020202020204" pitchFamily="34" charset="0"/>
              </a:rPr>
              <a:t>Frequency of 4 × 10</a:t>
            </a:r>
            <a:r>
              <a:rPr lang="en-US" sz="1400" b="1" baseline="30000">
                <a:solidFill>
                  <a:srgbClr val="202124"/>
                </a:solidFill>
                <a:latin typeface="arial" panose="020B0604020202020204" pitchFamily="34" charset="0"/>
              </a:rPr>
              <a:t>14</a:t>
            </a:r>
            <a:r>
              <a:rPr lang="en-US" sz="1400" b="1">
                <a:solidFill>
                  <a:srgbClr val="202124"/>
                </a:solidFill>
                <a:latin typeface="arial" panose="020B0604020202020204" pitchFamily="34" charset="0"/>
              </a:rPr>
              <a:t> to 8 × 10</a:t>
            </a:r>
            <a:r>
              <a:rPr lang="en-US" sz="1400" b="1" baseline="30000">
                <a:solidFill>
                  <a:srgbClr val="202124"/>
                </a:solidFill>
                <a:latin typeface="arial" panose="020B0604020202020204" pitchFamily="34" charset="0"/>
              </a:rPr>
              <a:t>14</a:t>
            </a:r>
            <a:r>
              <a:rPr lang="en-US" sz="1400" b="1">
                <a:solidFill>
                  <a:srgbClr val="202124"/>
                </a:solidFill>
                <a:latin typeface="arial" panose="020B0604020202020204" pitchFamily="34" charset="0"/>
              </a:rPr>
              <a:t> cycles per second</a:t>
            </a:r>
            <a:r>
              <a:rPr lang="en-US" sz="1400">
                <a:solidFill>
                  <a:srgbClr val="202124"/>
                </a:solidFill>
                <a:latin typeface="arial" panose="020B0604020202020204" pitchFamily="34" charset="0"/>
              </a:rPr>
              <a:t>, or hertz (Hz)</a:t>
            </a:r>
            <a:endParaRPr lang="en-US" sz="1400"/>
          </a:p>
        </p:txBody>
      </p:sp>
    </p:spTree>
    <p:extLst>
      <p:ext uri="{BB962C8B-B14F-4D97-AF65-F5344CB8AC3E}">
        <p14:creationId xmlns:p14="http://schemas.microsoft.com/office/powerpoint/2010/main" val="3371862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974" y="209276"/>
            <a:ext cx="7683654" cy="1280890"/>
          </a:xfrm>
        </p:spPr>
        <p:txBody>
          <a:bodyPr/>
          <a:lstStyle/>
          <a:p>
            <a:r>
              <a:rPr lang="en-US"/>
              <a:t>Positron Emission Tomography (PET) Images</a:t>
            </a:r>
          </a:p>
        </p:txBody>
      </p:sp>
      <p:sp>
        <p:nvSpPr>
          <p:cNvPr id="4" name="Text Box 7"/>
          <p:cNvSpPr txBox="1">
            <a:spLocks noChangeArrowheads="1"/>
          </p:cNvSpPr>
          <p:nvPr/>
        </p:nvSpPr>
        <p:spPr bwMode="auto">
          <a:xfrm>
            <a:off x="2318656" y="1429869"/>
            <a:ext cx="421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spcBef>
                <a:spcPct val="0"/>
              </a:spcBef>
              <a:buClrTx/>
              <a:buFontTx/>
              <a:buNone/>
            </a:pPr>
            <a:r>
              <a:rPr lang="en-US" altLang="zh-CN" sz="2400">
                <a:latin typeface="Times New Roman" panose="02020603050405020304" pitchFamily="18" charset="0"/>
              </a:rPr>
              <a:t>Operate in gamma-ray frequency</a:t>
            </a:r>
          </a:p>
        </p:txBody>
      </p:sp>
      <p:pic>
        <p:nvPicPr>
          <p:cNvPr id="5" name="Picture 9" descr="p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887069"/>
            <a:ext cx="36576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t="25276"/>
          <a:stretch/>
        </p:blipFill>
        <p:spPr bwMode="auto">
          <a:xfrm>
            <a:off x="381000" y="5689599"/>
            <a:ext cx="8229600" cy="879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1"/>
          <p:cNvSpPr>
            <a:spLocks noChangeArrowheads="1"/>
          </p:cNvSpPr>
          <p:nvPr/>
        </p:nvSpPr>
        <p:spPr bwMode="auto">
          <a:xfrm>
            <a:off x="609600" y="5697069"/>
            <a:ext cx="914400" cy="9144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spcBef>
                <a:spcPct val="0"/>
              </a:spcBef>
              <a:buClrTx/>
              <a:buFontTx/>
              <a:buNone/>
            </a:pPr>
            <a:endParaRPr lang="fa-IR" sz="2400">
              <a:latin typeface="Times New Roman" panose="02020603050405020304" pitchFamily="18" charset="0"/>
            </a:endParaRPr>
          </a:p>
        </p:txBody>
      </p:sp>
    </p:spTree>
    <p:extLst>
      <p:ext uri="{BB962C8B-B14F-4D97-AF65-F5344CB8AC3E}">
        <p14:creationId xmlns:p14="http://schemas.microsoft.com/office/powerpoint/2010/main" val="1407989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X-RAY Imaging</a:t>
            </a: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056" y="2024742"/>
            <a:ext cx="36576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6256" y="1948542"/>
            <a:ext cx="3200400"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5"/>
          <p:cNvSpPr txBox="1">
            <a:spLocks noChangeArrowheads="1"/>
          </p:cNvSpPr>
          <p:nvPr/>
        </p:nvSpPr>
        <p:spPr bwMode="auto">
          <a:xfrm>
            <a:off x="2191656" y="4996542"/>
            <a:ext cx="809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spcBef>
                <a:spcPct val="0"/>
              </a:spcBef>
              <a:buClrTx/>
              <a:buFontTx/>
              <a:buNone/>
            </a:pPr>
            <a:r>
              <a:rPr lang="en-US" altLang="zh-CN" sz="2400">
                <a:latin typeface="Times New Roman" panose="02020603050405020304" pitchFamily="18" charset="0"/>
              </a:rPr>
              <a:t>chest</a:t>
            </a:r>
          </a:p>
        </p:txBody>
      </p:sp>
      <p:sp>
        <p:nvSpPr>
          <p:cNvPr id="11" name="Text Box 6"/>
          <p:cNvSpPr txBox="1">
            <a:spLocks noChangeArrowheads="1"/>
          </p:cNvSpPr>
          <p:nvPr/>
        </p:nvSpPr>
        <p:spPr bwMode="auto">
          <a:xfrm>
            <a:off x="6001656" y="4996542"/>
            <a:ext cx="758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spcBef>
                <a:spcPct val="0"/>
              </a:spcBef>
              <a:buClrTx/>
              <a:buFontTx/>
              <a:buNone/>
            </a:pPr>
            <a:r>
              <a:rPr lang="en-US" altLang="zh-CN" sz="2400">
                <a:latin typeface="Times New Roman" panose="02020603050405020304" pitchFamily="18" charset="0"/>
              </a:rPr>
              <a:t>head</a:t>
            </a:r>
          </a:p>
        </p:txBody>
      </p:sp>
      <p:sp>
        <p:nvSpPr>
          <p:cNvPr id="12" name="Text Box 7"/>
          <p:cNvSpPr txBox="1">
            <a:spLocks noChangeArrowheads="1"/>
          </p:cNvSpPr>
          <p:nvPr/>
        </p:nvSpPr>
        <p:spPr bwMode="auto">
          <a:xfrm>
            <a:off x="2725056" y="1415142"/>
            <a:ext cx="3541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spcBef>
                <a:spcPct val="0"/>
              </a:spcBef>
              <a:buClrTx/>
              <a:buFontTx/>
              <a:buNone/>
            </a:pPr>
            <a:r>
              <a:rPr lang="en-US" altLang="zh-CN" sz="2400">
                <a:latin typeface="Times New Roman" panose="02020603050405020304" pitchFamily="18" charset="0"/>
              </a:rPr>
              <a:t>Operate in X-ray frequency</a:t>
            </a:r>
          </a:p>
        </p:txBody>
      </p:sp>
      <p:pic>
        <p:nvPicPr>
          <p:cNvPr id="13"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t="24060"/>
          <a:stretch/>
        </p:blipFill>
        <p:spPr bwMode="auto">
          <a:xfrm>
            <a:off x="439056" y="5660570"/>
            <a:ext cx="8229600" cy="89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9"/>
          <p:cNvSpPr>
            <a:spLocks noChangeArrowheads="1"/>
          </p:cNvSpPr>
          <p:nvPr/>
        </p:nvSpPr>
        <p:spPr bwMode="auto">
          <a:xfrm>
            <a:off x="1582056" y="5682342"/>
            <a:ext cx="914400" cy="9144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spcBef>
                <a:spcPct val="0"/>
              </a:spcBef>
              <a:buClrTx/>
              <a:buFontTx/>
              <a:buNone/>
            </a:pPr>
            <a:endParaRPr lang="fa-IR" sz="2400">
              <a:latin typeface="Times New Roman" panose="02020603050405020304" pitchFamily="18" charset="0"/>
            </a:endParaRPr>
          </a:p>
        </p:txBody>
      </p:sp>
    </p:spTree>
    <p:extLst>
      <p:ext uri="{BB962C8B-B14F-4D97-AF65-F5344CB8AC3E}">
        <p14:creationId xmlns:p14="http://schemas.microsoft.com/office/powerpoint/2010/main" val="2945652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Fluoresense</a:t>
            </a:r>
            <a:r>
              <a:rPr lang="en-US"/>
              <a:t> Microscopy</a:t>
            </a:r>
          </a:p>
        </p:txBody>
      </p:sp>
      <p:pic>
        <p:nvPicPr>
          <p:cNvPr id="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814287"/>
            <a:ext cx="5570538"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4"/>
          <p:cNvSpPr txBox="1">
            <a:spLocks noChangeArrowheads="1"/>
          </p:cNvSpPr>
          <p:nvPr/>
        </p:nvSpPr>
        <p:spPr bwMode="auto">
          <a:xfrm>
            <a:off x="2438400" y="4938487"/>
            <a:ext cx="1663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spcBef>
                <a:spcPct val="0"/>
              </a:spcBef>
              <a:buClrTx/>
              <a:buFontTx/>
              <a:buNone/>
            </a:pPr>
            <a:r>
              <a:rPr lang="en-US" altLang="zh-CN" sz="2400">
                <a:latin typeface="Times New Roman" panose="02020603050405020304" pitchFamily="18" charset="0"/>
              </a:rPr>
              <a:t>normal corn</a:t>
            </a:r>
          </a:p>
        </p:txBody>
      </p:sp>
      <p:sp>
        <p:nvSpPr>
          <p:cNvPr id="17" name="Text Box 5"/>
          <p:cNvSpPr txBox="1">
            <a:spLocks noChangeArrowheads="1"/>
          </p:cNvSpPr>
          <p:nvPr/>
        </p:nvSpPr>
        <p:spPr bwMode="auto">
          <a:xfrm>
            <a:off x="5105400" y="4938487"/>
            <a:ext cx="1393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spcBef>
                <a:spcPct val="0"/>
              </a:spcBef>
              <a:buClrTx/>
              <a:buFontTx/>
              <a:buNone/>
            </a:pPr>
            <a:r>
              <a:rPr lang="en-US" altLang="zh-CN" sz="2400">
                <a:latin typeface="Times New Roman" panose="02020603050405020304" pitchFamily="18" charset="0"/>
              </a:rPr>
              <a:t>smut corn</a:t>
            </a:r>
          </a:p>
        </p:txBody>
      </p:sp>
      <p:sp>
        <p:nvSpPr>
          <p:cNvPr id="18" name="Text Box 6"/>
          <p:cNvSpPr txBox="1">
            <a:spLocks noChangeArrowheads="1"/>
          </p:cNvSpPr>
          <p:nvPr/>
        </p:nvSpPr>
        <p:spPr bwMode="auto">
          <a:xfrm>
            <a:off x="2667000" y="1357087"/>
            <a:ext cx="4079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spcBef>
                <a:spcPct val="0"/>
              </a:spcBef>
              <a:buClrTx/>
              <a:buFontTx/>
              <a:buNone/>
            </a:pPr>
            <a:r>
              <a:rPr lang="en-US" altLang="zh-CN" sz="2400">
                <a:latin typeface="Times New Roman" panose="02020603050405020304" pitchFamily="18" charset="0"/>
              </a:rPr>
              <a:t>Operate in ultraviolet frequency</a:t>
            </a:r>
          </a:p>
        </p:txBody>
      </p:sp>
      <p:pic>
        <p:nvPicPr>
          <p:cNvPr id="19"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t="25294"/>
          <a:stretch/>
        </p:blipFill>
        <p:spPr bwMode="auto">
          <a:xfrm>
            <a:off x="609600" y="5617029"/>
            <a:ext cx="8229600" cy="87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8"/>
          <p:cNvSpPr>
            <a:spLocks noChangeArrowheads="1"/>
          </p:cNvSpPr>
          <p:nvPr/>
        </p:nvSpPr>
        <p:spPr bwMode="auto">
          <a:xfrm>
            <a:off x="2743200" y="5624287"/>
            <a:ext cx="914400" cy="9144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spcBef>
                <a:spcPct val="0"/>
              </a:spcBef>
              <a:buClrTx/>
              <a:buFontTx/>
              <a:buNone/>
            </a:pPr>
            <a:endParaRPr lang="fa-IR" sz="2400">
              <a:latin typeface="Times New Roman" panose="02020603050405020304" pitchFamily="18" charset="0"/>
            </a:endParaRPr>
          </a:p>
        </p:txBody>
      </p:sp>
    </p:spTree>
    <p:extLst>
      <p:ext uri="{BB962C8B-B14F-4D97-AF65-F5344CB8AC3E}">
        <p14:creationId xmlns:p14="http://schemas.microsoft.com/office/powerpoint/2010/main" val="298188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Thermal Imaging</a:t>
            </a:r>
          </a:p>
        </p:txBody>
      </p:sp>
      <p:pic>
        <p:nvPicPr>
          <p:cNvPr id="4" name="Picture 3" descr="Fig9_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2713" y="2042883"/>
            <a:ext cx="2819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074621" y="4476521"/>
            <a:ext cx="3049233" cy="95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a:spcBef>
                <a:spcPct val="0"/>
              </a:spcBef>
              <a:buClrTx/>
              <a:buFontTx/>
              <a:buNone/>
            </a:pPr>
            <a:r>
              <a:rPr lang="en-US" altLang="zh-CN" sz="2000">
                <a:latin typeface="Times New Roman" panose="02020603050405020304" pitchFamily="18" charset="0"/>
              </a:rPr>
              <a:t>Pseudo-color representation</a:t>
            </a:r>
          </a:p>
          <a:p>
            <a:pPr algn="ctr">
              <a:spcBef>
                <a:spcPct val="0"/>
              </a:spcBef>
              <a:buClrTx/>
              <a:buFontTx/>
              <a:buNone/>
            </a:pPr>
            <a:r>
              <a:rPr lang="en-US" altLang="zh-CN" sz="2000">
                <a:latin typeface="Times New Roman" panose="02020603050405020304" pitchFamily="18" charset="0"/>
              </a:rPr>
              <a:t>(Human body dispersing</a:t>
            </a:r>
          </a:p>
          <a:p>
            <a:pPr algn="ctr">
              <a:spcBef>
                <a:spcPct val="0"/>
              </a:spcBef>
              <a:buClrTx/>
              <a:buFontTx/>
              <a:buNone/>
            </a:pPr>
            <a:r>
              <a:rPr lang="en-US" altLang="zh-CN" sz="2000">
                <a:latin typeface="Times New Roman" panose="02020603050405020304" pitchFamily="18" charset="0"/>
              </a:rPr>
              <a:t>heat denoted by red)</a:t>
            </a:r>
          </a:p>
        </p:txBody>
      </p:sp>
      <p:sp>
        <p:nvSpPr>
          <p:cNvPr id="6" name="Text Box 7"/>
          <p:cNvSpPr txBox="1">
            <a:spLocks noChangeArrowheads="1"/>
          </p:cNvSpPr>
          <p:nvPr/>
        </p:nvSpPr>
        <p:spPr bwMode="auto">
          <a:xfrm>
            <a:off x="2362200" y="1509483"/>
            <a:ext cx="3794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spcBef>
                <a:spcPct val="0"/>
              </a:spcBef>
              <a:buClrTx/>
              <a:buFontTx/>
              <a:buNone/>
            </a:pPr>
            <a:r>
              <a:rPr lang="en-US" altLang="zh-CN" sz="2400">
                <a:latin typeface="Times New Roman" panose="02020603050405020304" pitchFamily="18" charset="0"/>
              </a:rPr>
              <a:t>Operate in infrared frequency</a:t>
            </a:r>
          </a:p>
        </p:txBody>
      </p:sp>
      <p:pic>
        <p:nvPicPr>
          <p:cNvPr id="7"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t="21593"/>
          <a:stretch/>
        </p:blipFill>
        <p:spPr bwMode="auto">
          <a:xfrm>
            <a:off x="381000" y="5573485"/>
            <a:ext cx="8229600" cy="92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9"/>
          <p:cNvSpPr>
            <a:spLocks noChangeArrowheads="1"/>
          </p:cNvSpPr>
          <p:nvPr/>
        </p:nvSpPr>
        <p:spPr bwMode="auto">
          <a:xfrm>
            <a:off x="3962400" y="5624283"/>
            <a:ext cx="762000" cy="9144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spcBef>
                <a:spcPct val="0"/>
              </a:spcBef>
              <a:buClrTx/>
              <a:buFontTx/>
              <a:buNone/>
            </a:pPr>
            <a:endParaRPr lang="fa-IR" sz="2400">
              <a:latin typeface="Times New Roman" panose="02020603050405020304" pitchFamily="18" charset="0"/>
            </a:endParaRPr>
          </a:p>
        </p:txBody>
      </p:sp>
      <p:pic>
        <p:nvPicPr>
          <p:cNvPr id="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119083"/>
            <a:ext cx="35115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1"/>
          <p:cNvSpPr txBox="1">
            <a:spLocks noChangeArrowheads="1"/>
          </p:cNvSpPr>
          <p:nvPr/>
        </p:nvSpPr>
        <p:spPr bwMode="auto">
          <a:xfrm>
            <a:off x="1355725" y="4441596"/>
            <a:ext cx="3033203" cy="95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spcBef>
                <a:spcPct val="0"/>
              </a:spcBef>
              <a:buClrTx/>
              <a:buFontTx/>
              <a:buNone/>
            </a:pPr>
            <a:r>
              <a:rPr lang="en-US" sz="2000">
                <a:latin typeface="Times New Roman" panose="02020603050405020304" pitchFamily="18" charset="0"/>
              </a:rPr>
              <a:t>Grayscale representation</a:t>
            </a:r>
          </a:p>
          <a:p>
            <a:pPr>
              <a:spcBef>
                <a:spcPct val="0"/>
              </a:spcBef>
              <a:buClrTx/>
              <a:buFontTx/>
              <a:buNone/>
            </a:pPr>
            <a:r>
              <a:rPr lang="en-US" sz="2000">
                <a:latin typeface="Times New Roman" panose="02020603050405020304" pitchFamily="18" charset="0"/>
              </a:rPr>
              <a:t>(bright pixels correlate with</a:t>
            </a:r>
          </a:p>
          <a:p>
            <a:pPr>
              <a:spcBef>
                <a:spcPct val="0"/>
              </a:spcBef>
              <a:buClrTx/>
              <a:buFontTx/>
              <a:buNone/>
            </a:pPr>
            <a:r>
              <a:rPr lang="en-US" sz="2000">
                <a:latin typeface="Times New Roman" panose="02020603050405020304" pitchFamily="18" charset="0"/>
              </a:rPr>
              <a:t>high-temperature regions)</a:t>
            </a:r>
          </a:p>
        </p:txBody>
      </p:sp>
    </p:spTree>
    <p:extLst>
      <p:ext uri="{BB962C8B-B14F-4D97-AF65-F5344CB8AC3E}">
        <p14:creationId xmlns:p14="http://schemas.microsoft.com/office/powerpoint/2010/main" val="844076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Radar Imaging</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879603"/>
            <a:ext cx="51054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2362200" y="5170716"/>
            <a:ext cx="3778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spcBef>
                <a:spcPct val="0"/>
              </a:spcBef>
              <a:buClrTx/>
              <a:buFontTx/>
              <a:buNone/>
            </a:pPr>
            <a:r>
              <a:rPr lang="en-US" altLang="zh-CN" sz="2400">
                <a:latin typeface="Times New Roman" panose="02020603050405020304" pitchFamily="18" charset="0"/>
              </a:rPr>
              <a:t>Mountains in Southeast Tibet</a:t>
            </a:r>
          </a:p>
        </p:txBody>
      </p:sp>
      <p:sp>
        <p:nvSpPr>
          <p:cNvPr id="6" name="Text Box 5"/>
          <p:cNvSpPr txBox="1">
            <a:spLocks noChangeArrowheads="1"/>
          </p:cNvSpPr>
          <p:nvPr/>
        </p:nvSpPr>
        <p:spPr bwMode="auto">
          <a:xfrm>
            <a:off x="2362200" y="1346203"/>
            <a:ext cx="4183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spcBef>
                <a:spcPct val="0"/>
              </a:spcBef>
              <a:buClrTx/>
              <a:buFontTx/>
              <a:buNone/>
            </a:pPr>
            <a:r>
              <a:rPr lang="en-US" altLang="zh-CN" sz="2400">
                <a:latin typeface="Times New Roman" panose="02020603050405020304" pitchFamily="18" charset="0"/>
              </a:rPr>
              <a:t>Operate in microwave frequency</a:t>
            </a:r>
          </a:p>
        </p:txBody>
      </p:sp>
      <p:pic>
        <p:nvPicPr>
          <p:cNvPr id="7"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t="25294"/>
          <a:stretch/>
        </p:blipFill>
        <p:spPr bwMode="auto">
          <a:xfrm>
            <a:off x="381000" y="5747654"/>
            <a:ext cx="8229600" cy="878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5029200" y="5754914"/>
            <a:ext cx="1143000" cy="9144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spcBef>
                <a:spcPct val="0"/>
              </a:spcBef>
              <a:buClrTx/>
              <a:buFontTx/>
              <a:buNone/>
            </a:pPr>
            <a:endParaRPr lang="fa-IR" sz="2400">
              <a:latin typeface="Times New Roman" panose="02020603050405020304" pitchFamily="18" charset="0"/>
            </a:endParaRPr>
          </a:p>
        </p:txBody>
      </p:sp>
    </p:spTree>
    <p:extLst>
      <p:ext uri="{BB962C8B-B14F-4D97-AF65-F5344CB8AC3E}">
        <p14:creationId xmlns:p14="http://schemas.microsoft.com/office/powerpoint/2010/main" val="2420040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066" y="438759"/>
            <a:ext cx="6589199" cy="1280890"/>
          </a:xfrm>
        </p:spPr>
        <p:txBody>
          <a:bodyPr/>
          <a:lstStyle/>
          <a:p>
            <a:r>
              <a:rPr lang="en-US"/>
              <a:t>Magnetic Resonance Imaging (MRI)</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94125"/>
            <a:ext cx="47244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1752600" y="4103912"/>
            <a:ext cx="758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spcBef>
                <a:spcPct val="0"/>
              </a:spcBef>
              <a:buClrTx/>
              <a:buFontTx/>
              <a:buNone/>
            </a:pPr>
            <a:r>
              <a:rPr lang="en-US" altLang="zh-CN" sz="2400">
                <a:latin typeface="Times New Roman" panose="02020603050405020304" pitchFamily="18" charset="0"/>
              </a:rPr>
              <a:t>knee</a:t>
            </a:r>
          </a:p>
        </p:txBody>
      </p:sp>
      <p:sp>
        <p:nvSpPr>
          <p:cNvPr id="6" name="Text Box 5"/>
          <p:cNvSpPr txBox="1">
            <a:spLocks noChangeArrowheads="1"/>
          </p:cNvSpPr>
          <p:nvPr/>
        </p:nvSpPr>
        <p:spPr bwMode="auto">
          <a:xfrm>
            <a:off x="4191000" y="4103912"/>
            <a:ext cx="827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spcBef>
                <a:spcPct val="0"/>
              </a:spcBef>
              <a:buClrTx/>
              <a:buFontTx/>
              <a:buNone/>
            </a:pPr>
            <a:r>
              <a:rPr lang="en-US" altLang="zh-CN" sz="2400">
                <a:latin typeface="Times New Roman" panose="02020603050405020304" pitchFamily="18" charset="0"/>
              </a:rPr>
              <a:t>spine</a:t>
            </a:r>
          </a:p>
        </p:txBody>
      </p:sp>
      <p:pic>
        <p:nvPicPr>
          <p:cNvPr id="7" name="Picture 6" descr="he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970312"/>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p:cNvSpPr txBox="1">
            <a:spLocks noChangeArrowheads="1"/>
          </p:cNvSpPr>
          <p:nvPr/>
        </p:nvSpPr>
        <p:spPr bwMode="auto">
          <a:xfrm>
            <a:off x="6629400" y="4103912"/>
            <a:ext cx="758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spcBef>
                <a:spcPct val="0"/>
              </a:spcBef>
              <a:buClrTx/>
              <a:buFontTx/>
              <a:buNone/>
            </a:pPr>
            <a:r>
              <a:rPr lang="en-US" altLang="zh-CN" sz="2400">
                <a:latin typeface="Times New Roman" panose="02020603050405020304" pitchFamily="18" charset="0"/>
              </a:rPr>
              <a:t>head</a:t>
            </a:r>
          </a:p>
        </p:txBody>
      </p:sp>
      <p:sp>
        <p:nvSpPr>
          <p:cNvPr id="9" name="Text Box 14"/>
          <p:cNvSpPr txBox="1">
            <a:spLocks noChangeArrowheads="1"/>
          </p:cNvSpPr>
          <p:nvPr/>
        </p:nvSpPr>
        <p:spPr bwMode="auto">
          <a:xfrm>
            <a:off x="2667000" y="1513112"/>
            <a:ext cx="3455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spcBef>
                <a:spcPct val="0"/>
              </a:spcBef>
              <a:buClrTx/>
              <a:buFontTx/>
              <a:buNone/>
            </a:pPr>
            <a:r>
              <a:rPr lang="en-US" altLang="zh-CN" sz="2400">
                <a:latin typeface="Times New Roman" panose="02020603050405020304" pitchFamily="18" charset="0"/>
              </a:rPr>
              <a:t>Operate in radio frequency</a:t>
            </a:r>
          </a:p>
        </p:txBody>
      </p:sp>
      <p:pic>
        <p:nvPicPr>
          <p:cNvPr id="10" name="Picture 15"/>
          <p:cNvPicPr>
            <a:picLocks noChangeAspect="1" noChangeArrowheads="1"/>
          </p:cNvPicPr>
          <p:nvPr/>
        </p:nvPicPr>
        <p:blipFill rotWithShape="1">
          <a:blip r:embed="rId4">
            <a:extLst>
              <a:ext uri="{28A0092B-C50C-407E-A947-70E740481C1C}">
                <a14:useLocalDpi xmlns:a14="http://schemas.microsoft.com/office/drawing/2010/main" val="0"/>
              </a:ext>
            </a:extLst>
          </a:blip>
          <a:srcRect t="23443"/>
          <a:stretch/>
        </p:blipFill>
        <p:spPr bwMode="auto">
          <a:xfrm>
            <a:off x="609600" y="5065486"/>
            <a:ext cx="8229600" cy="90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6"/>
          <p:cNvSpPr>
            <a:spLocks noChangeArrowheads="1"/>
          </p:cNvSpPr>
          <p:nvPr/>
        </p:nvSpPr>
        <p:spPr bwMode="auto">
          <a:xfrm>
            <a:off x="7315200" y="5094512"/>
            <a:ext cx="1143000" cy="9144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spcBef>
                <a:spcPct val="0"/>
              </a:spcBef>
              <a:buClrTx/>
              <a:buFontTx/>
              <a:buNone/>
            </a:pPr>
            <a:endParaRPr lang="fa-IR" sz="2400">
              <a:latin typeface="Times New Roman" panose="02020603050405020304" pitchFamily="18" charset="0"/>
            </a:endParaRPr>
          </a:p>
        </p:txBody>
      </p:sp>
    </p:spTree>
    <p:extLst>
      <p:ext uri="{BB962C8B-B14F-4D97-AF65-F5344CB8AC3E}">
        <p14:creationId xmlns:p14="http://schemas.microsoft.com/office/powerpoint/2010/main" val="2385606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53257" name="Rectangle 53256">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 y="-1"/>
            <a:ext cx="915543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3259" name="Group 53258">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0072" y="228600"/>
            <a:ext cx="2138628" cy="6638625"/>
            <a:chOff x="2487613" y="285750"/>
            <a:chExt cx="2428875" cy="5654676"/>
          </a:xfrm>
        </p:grpSpPr>
        <p:sp>
          <p:nvSpPr>
            <p:cNvPr id="53260"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3261"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3262"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3263"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3264"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3265"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3266"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3267"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3268"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3269"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3270"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3271"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3273" name="Group 53272">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60794" y="-786"/>
            <a:ext cx="1767505" cy="6854040"/>
            <a:chOff x="6627813" y="194833"/>
            <a:chExt cx="1952625" cy="5678918"/>
          </a:xfrm>
        </p:grpSpPr>
        <p:sp>
          <p:nvSpPr>
            <p:cNvPr id="53274"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3275"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3276"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277"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3278"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3279"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3280"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3281"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3282"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3283"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53284"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53285"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53250" name="Rectangle 2"/>
          <p:cNvSpPr>
            <a:spLocks noGrp="1" noChangeArrowheads="1"/>
          </p:cNvSpPr>
          <p:nvPr>
            <p:ph type="title"/>
          </p:nvPr>
        </p:nvSpPr>
        <p:spPr>
          <a:xfrm>
            <a:off x="3494640" y="624110"/>
            <a:ext cx="5133819" cy="1280890"/>
          </a:xfrm>
        </p:spPr>
        <p:txBody>
          <a:bodyPr>
            <a:normAutofit/>
          </a:bodyPr>
          <a:lstStyle/>
          <a:p>
            <a:pPr eaLnBrk="1" hangingPunct="1"/>
            <a:r>
              <a:rPr lang="en-IE" sz="3300">
                <a:ea typeface="ＭＳ Ｐゴシック" panose="020B0600070205080204" pitchFamily="34" charset="-128"/>
              </a:rPr>
              <a:t>Sampling, Quantisation And Resolution</a:t>
            </a:r>
            <a:endParaRPr lang="en-US" sz="3300">
              <a:ea typeface="ＭＳ Ｐゴシック" panose="020B0600070205080204" pitchFamily="34" charset="-128"/>
            </a:endParaRPr>
          </a:p>
        </p:txBody>
      </p:sp>
      <p:sp>
        <p:nvSpPr>
          <p:cNvPr id="53287" name="Rectangle 53286">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3724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3289"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037240" y="714375"/>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3253" name="Picture 53252" descr="Top view of the earth from outer space">
            <a:extLst>
              <a:ext uri="{FF2B5EF4-FFF2-40B4-BE49-F238E27FC236}">
                <a16:creationId xmlns:a16="http://schemas.microsoft.com/office/drawing/2014/main" id="{47084A70-DFFB-6949-2D2A-8D3F96FB3C8C}"/>
              </a:ext>
            </a:extLst>
          </p:cNvPr>
          <p:cNvPicPr>
            <a:picLocks noChangeAspect="1"/>
          </p:cNvPicPr>
          <p:nvPr/>
        </p:nvPicPr>
        <p:blipFill rotWithShape="1">
          <a:blip r:embed="rId3"/>
          <a:srcRect l="40761" r="42503" b="-2"/>
          <a:stretch/>
        </p:blipFill>
        <p:spPr>
          <a:xfrm>
            <a:off x="20" y="1730"/>
            <a:ext cx="2040388" cy="6858000"/>
          </a:xfrm>
          <a:prstGeom prst="rect">
            <a:avLst/>
          </a:prstGeom>
        </p:spPr>
      </p:pic>
      <p:sp>
        <p:nvSpPr>
          <p:cNvPr id="53251" name="Rectangle 3"/>
          <p:cNvSpPr>
            <a:spLocks noGrp="1" noChangeArrowheads="1"/>
          </p:cNvSpPr>
          <p:nvPr>
            <p:ph idx="1"/>
          </p:nvPr>
        </p:nvSpPr>
        <p:spPr>
          <a:xfrm>
            <a:off x="3492500" y="2133600"/>
            <a:ext cx="5135958" cy="3777622"/>
          </a:xfrm>
        </p:spPr>
        <p:txBody>
          <a:bodyPr vert="horz" lIns="91440" tIns="45720" rIns="91440" bIns="45720" rtlCol="0" anchor="t">
            <a:normAutofit/>
          </a:bodyPr>
          <a:lstStyle/>
          <a:p>
            <a:pPr marL="0" indent="0" eaLnBrk="1" hangingPunct="1">
              <a:buNone/>
            </a:pPr>
            <a:r>
              <a:rPr lang="en-IE">
                <a:ea typeface="ＭＳ Ｐゴシック" panose="020B0600070205080204" pitchFamily="34" charset="-128"/>
              </a:rPr>
              <a:t>In the following slides we will consider what is involved in capturing a digital image of a real-world scene:</a:t>
            </a:r>
            <a:endParaRPr lang="en-US"/>
          </a:p>
          <a:p>
            <a:pPr marL="1055370" lvl="1" indent="-514350" eaLnBrk="1" hangingPunct="1">
              <a:spcBef>
                <a:spcPts val="1200"/>
              </a:spcBef>
              <a:buFont typeface="+mj-lt"/>
              <a:buAutoNum type="arabicPeriod"/>
            </a:pPr>
            <a:r>
              <a:rPr lang="en-IE" b="1">
                <a:ea typeface="ＭＳ Ｐゴシック"/>
              </a:rPr>
              <a:t>Image sensing and representation</a:t>
            </a:r>
          </a:p>
          <a:p>
            <a:pPr marL="1055370" lvl="1" indent="-514350" eaLnBrk="1" hangingPunct="1">
              <a:spcBef>
                <a:spcPts val="1200"/>
              </a:spcBef>
              <a:buFont typeface="+mj-lt"/>
              <a:buAutoNum type="arabicPeriod"/>
            </a:pPr>
            <a:r>
              <a:rPr lang="en-IE" b="1">
                <a:ea typeface="ＭＳ Ｐゴシック"/>
              </a:rPr>
              <a:t>Sampling and quantisation</a:t>
            </a:r>
          </a:p>
          <a:p>
            <a:pPr marL="1055370" lvl="1" indent="-514350" eaLnBrk="1" hangingPunct="1">
              <a:spcBef>
                <a:spcPts val="1200"/>
              </a:spcBef>
              <a:buFont typeface="+mj-lt"/>
              <a:buAutoNum type="arabicPeriod"/>
            </a:pPr>
            <a:r>
              <a:rPr lang="en-IE" b="1">
                <a:ea typeface="ＭＳ Ｐゴシック"/>
              </a:rPr>
              <a:t>Resolution</a:t>
            </a:r>
            <a:endParaRPr lang="en-US" b="1">
              <a:ea typeface="ＭＳ Ｐゴシック"/>
            </a:endParaRPr>
          </a:p>
        </p:txBody>
      </p:sp>
    </p:spTree>
    <p:extLst>
      <p:ext uri="{BB962C8B-B14F-4D97-AF65-F5344CB8AC3E}">
        <p14:creationId xmlns:p14="http://schemas.microsoft.com/office/powerpoint/2010/main" val="2833241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IE">
                <a:ea typeface="ＭＳ Ｐゴシック" panose="020B0600070205080204" pitchFamily="34" charset="-128"/>
              </a:rPr>
              <a:t>Image Representation</a:t>
            </a:r>
            <a:endParaRPr lang="en-US">
              <a:ea typeface="ＭＳ Ｐゴシック" panose="020B0600070205080204" pitchFamily="34" charset="-128"/>
            </a:endParaRPr>
          </a:p>
        </p:txBody>
      </p:sp>
      <p:sp>
        <p:nvSpPr>
          <p:cNvPr id="55303" name="Rectangle 295"/>
          <p:cNvSpPr>
            <a:spLocks noGrp="1" noChangeArrowheads="1"/>
          </p:cNvSpPr>
          <p:nvPr>
            <p:ph idx="1"/>
          </p:nvPr>
        </p:nvSpPr>
        <p:spPr>
          <a:xfrm>
            <a:off x="803828" y="1868812"/>
            <a:ext cx="3741105" cy="3777622"/>
          </a:xfrm>
          <a:noFill/>
        </p:spPr>
        <p:txBody>
          <a:bodyPr/>
          <a:lstStyle/>
          <a:p>
            <a:pPr marL="0" indent="0" eaLnBrk="1" hangingPunct="1">
              <a:lnSpc>
                <a:spcPct val="90000"/>
              </a:lnSpc>
            </a:pPr>
            <a:r>
              <a:rPr lang="en-IE">
                <a:ea typeface="ＭＳ Ｐゴシック" panose="020B0600070205080204" pitchFamily="34" charset="-128"/>
              </a:rPr>
              <a:t>Before we discuss image acquisition recall that a digital image is composed of </a:t>
            </a:r>
            <a:r>
              <a:rPr lang="en-IE" i="1">
                <a:latin typeface="Times New Roman" panose="02020603050405020304" pitchFamily="18" charset="0"/>
                <a:ea typeface="ＭＳ Ｐゴシック" panose="020B0600070205080204" pitchFamily="34" charset="-128"/>
              </a:rPr>
              <a:t>M</a:t>
            </a:r>
            <a:r>
              <a:rPr lang="en-IE">
                <a:ea typeface="ＭＳ Ｐゴシック" panose="020B0600070205080204" pitchFamily="34" charset="-128"/>
              </a:rPr>
              <a:t> rows and </a:t>
            </a:r>
            <a:r>
              <a:rPr lang="en-IE" i="1">
                <a:latin typeface="Times New Roman" panose="02020603050405020304" pitchFamily="18" charset="0"/>
                <a:ea typeface="ＭＳ Ｐゴシック" panose="020B0600070205080204" pitchFamily="34" charset="-128"/>
              </a:rPr>
              <a:t>N</a:t>
            </a:r>
            <a:r>
              <a:rPr lang="en-IE">
                <a:ea typeface="ＭＳ Ｐゴシック" panose="020B0600070205080204" pitchFamily="34" charset="-128"/>
              </a:rPr>
              <a:t> columns of pixels </a:t>
            </a:r>
            <a:br>
              <a:rPr lang="en-IE">
                <a:ea typeface="ＭＳ Ｐゴシック" panose="020B0600070205080204" pitchFamily="34" charset="-128"/>
              </a:rPr>
            </a:br>
            <a:r>
              <a:rPr lang="en-IE">
                <a:ea typeface="ＭＳ Ｐゴシック" panose="020B0600070205080204" pitchFamily="34" charset="-128"/>
              </a:rPr>
              <a:t>each storing a value.</a:t>
            </a:r>
          </a:p>
          <a:p>
            <a:pPr marL="0" indent="0" eaLnBrk="1" hangingPunct="1">
              <a:lnSpc>
                <a:spcPct val="90000"/>
              </a:lnSpc>
            </a:pPr>
            <a:r>
              <a:rPr lang="en-IE">
                <a:ea typeface="ＭＳ Ｐゴシック" panose="020B0600070205080204" pitchFamily="34" charset="-128"/>
              </a:rPr>
              <a:t>Pixel values are most </a:t>
            </a:r>
            <a:br>
              <a:rPr lang="en-IE">
                <a:ea typeface="ＭＳ Ｐゴシック" panose="020B0600070205080204" pitchFamily="34" charset="-128"/>
              </a:rPr>
            </a:br>
            <a:r>
              <a:rPr lang="en-IE">
                <a:ea typeface="ＭＳ Ｐゴシック" panose="020B0600070205080204" pitchFamily="34" charset="-128"/>
              </a:rPr>
              <a:t>often grey levels in the </a:t>
            </a:r>
            <a:br>
              <a:rPr lang="en-IE">
                <a:ea typeface="ＭＳ Ｐゴシック" panose="020B0600070205080204" pitchFamily="34" charset="-128"/>
              </a:rPr>
            </a:br>
            <a:r>
              <a:rPr lang="en-IE">
                <a:ea typeface="ＭＳ Ｐゴシック" panose="020B0600070205080204" pitchFamily="34" charset="-128"/>
              </a:rPr>
              <a:t>range 0-255(black-white).</a:t>
            </a:r>
          </a:p>
          <a:p>
            <a:pPr marL="0" indent="0" eaLnBrk="1" hangingPunct="1">
              <a:lnSpc>
                <a:spcPct val="90000"/>
              </a:lnSpc>
            </a:pPr>
            <a:r>
              <a:rPr lang="en-IE">
                <a:ea typeface="ＭＳ Ｐゴシック" panose="020B0600070205080204" pitchFamily="34" charset="-128"/>
              </a:rPr>
              <a:t>We will see later on </a:t>
            </a:r>
            <a:br>
              <a:rPr lang="en-IE">
                <a:ea typeface="ＭＳ Ｐゴシック" panose="020B0600070205080204" pitchFamily="34" charset="-128"/>
              </a:rPr>
            </a:br>
            <a:r>
              <a:rPr lang="en-IE">
                <a:ea typeface="ＭＳ Ｐゴシック" panose="020B0600070205080204" pitchFamily="34" charset="-128"/>
              </a:rPr>
              <a:t>that images can easily </a:t>
            </a:r>
            <a:br>
              <a:rPr lang="en-IE">
                <a:ea typeface="ＭＳ Ｐゴシック" panose="020B0600070205080204" pitchFamily="34" charset="-128"/>
              </a:rPr>
            </a:br>
            <a:r>
              <a:rPr lang="en-IE">
                <a:ea typeface="ＭＳ Ｐゴシック" panose="020B0600070205080204" pitchFamily="34" charset="-128"/>
              </a:rPr>
              <a:t>be represented as </a:t>
            </a:r>
            <a:br>
              <a:rPr lang="en-IE">
                <a:ea typeface="ＭＳ Ｐゴシック" panose="020B0600070205080204" pitchFamily="34" charset="-128"/>
              </a:rPr>
            </a:br>
            <a:r>
              <a:rPr lang="en-IE">
                <a:ea typeface="ＭＳ Ｐゴシック" panose="020B0600070205080204" pitchFamily="34" charset="-128"/>
              </a:rPr>
              <a:t>matrices</a:t>
            </a:r>
            <a:endParaRPr lang="en-US">
              <a:ea typeface="ＭＳ Ｐゴシック" panose="020B0600070205080204" pitchFamily="34" charset="-128"/>
            </a:endParaRPr>
          </a:p>
        </p:txBody>
      </p:sp>
      <p:pic>
        <p:nvPicPr>
          <p:cNvPr id="55299" name="Picture 4"/>
          <p:cNvPicPr>
            <a:picLocks noChangeAspect="1" noChangeArrowheads="1"/>
          </p:cNvPicPr>
          <p:nvPr/>
        </p:nvPicPr>
        <p:blipFill>
          <a:blip r:embed="rId3">
            <a:extLst>
              <a:ext uri="{28A0092B-C50C-407E-A947-70E740481C1C}">
                <a14:useLocalDpi xmlns:a14="http://schemas.microsoft.com/office/drawing/2010/main" val="0"/>
              </a:ext>
            </a:extLst>
          </a:blip>
          <a:srcRect r="45547"/>
          <a:stretch>
            <a:fillRect/>
          </a:stretch>
        </p:blipFill>
        <p:spPr bwMode="auto">
          <a:xfrm>
            <a:off x="4713729" y="2074869"/>
            <a:ext cx="4156075"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 Box 296"/>
          <p:cNvSpPr txBox="1">
            <a:spLocks noChangeArrowheads="1"/>
          </p:cNvSpPr>
          <p:nvPr/>
        </p:nvSpPr>
        <p:spPr bwMode="auto">
          <a:xfrm>
            <a:off x="8572500" y="2679700"/>
            <a:ext cx="371475" cy="2746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400" b="1" i="1">
                <a:latin typeface="Times New Roman" panose="02020603050405020304" pitchFamily="18" charset="0"/>
              </a:rPr>
              <a:t>col</a:t>
            </a:r>
            <a:endParaRPr lang="en-US" sz="1400" b="1" i="1">
              <a:latin typeface="Times New Roman" panose="02020603050405020304" pitchFamily="18" charset="0"/>
            </a:endParaRPr>
          </a:p>
        </p:txBody>
      </p:sp>
      <p:sp>
        <p:nvSpPr>
          <p:cNvPr id="55301" name="Text Box 297"/>
          <p:cNvSpPr txBox="1">
            <a:spLocks noChangeArrowheads="1"/>
          </p:cNvSpPr>
          <p:nvPr/>
        </p:nvSpPr>
        <p:spPr bwMode="auto">
          <a:xfrm>
            <a:off x="5092700" y="6134100"/>
            <a:ext cx="371475" cy="13176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1400" b="1" i="1">
                <a:latin typeface="Times New Roman" panose="02020603050405020304" pitchFamily="18" charset="0"/>
              </a:rPr>
              <a:t>row</a:t>
            </a:r>
            <a:endParaRPr lang="en-US" sz="1400" b="1" i="1">
              <a:latin typeface="Times New Roman" panose="02020603050405020304" pitchFamily="18" charset="0"/>
            </a:endParaRPr>
          </a:p>
        </p:txBody>
      </p:sp>
      <p:sp>
        <p:nvSpPr>
          <p:cNvPr id="55302" name="Text Box 298"/>
          <p:cNvSpPr txBox="1">
            <a:spLocks noChangeArrowheads="1"/>
          </p:cNvSpPr>
          <p:nvPr/>
        </p:nvSpPr>
        <p:spPr bwMode="auto">
          <a:xfrm>
            <a:off x="7889875" y="5778500"/>
            <a:ext cx="952500" cy="21748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1400" b="1" i="1">
                <a:latin typeface="Times New Roman" panose="02020603050405020304" pitchFamily="18" charset="0"/>
              </a:rPr>
              <a:t>f (row, col)</a:t>
            </a:r>
            <a:endParaRPr lang="en-US" sz="1400" b="1" i="1">
              <a:latin typeface="Times New Roman" panose="02020603050405020304" pitchFamily="18" charset="0"/>
            </a:endParaRPr>
          </a:p>
        </p:txBody>
      </p:sp>
    </p:spTree>
    <p:extLst>
      <p:ext uri="{BB962C8B-B14F-4D97-AF65-F5344CB8AC3E}">
        <p14:creationId xmlns:p14="http://schemas.microsoft.com/office/powerpoint/2010/main" val="2443753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7354" name="Group 57353">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57355"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7356"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7357"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7358"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7359"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7360"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7361"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7362"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7363"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7364"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7365"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7366"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7368" name="Group 57367">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57369"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7370"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7371"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7372"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7373"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7374"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7375"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376"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7377"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7378"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57379"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57380"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57382" name="Rectangle 57381">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7384"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5"/>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7386" name="Rectangle 57385">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88" name="Rectangle 57387">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7390"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5"/>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7346" name="Rectangle 2"/>
          <p:cNvSpPr>
            <a:spLocks noGrp="1" noChangeArrowheads="1"/>
          </p:cNvSpPr>
          <p:nvPr>
            <p:ph type="title"/>
          </p:nvPr>
        </p:nvSpPr>
        <p:spPr>
          <a:xfrm>
            <a:off x="3135788" y="765624"/>
            <a:ext cx="5286762" cy="1027706"/>
          </a:xfrm>
        </p:spPr>
        <p:txBody>
          <a:bodyPr/>
          <a:lstStyle/>
          <a:p>
            <a:pPr defTabSz="365760"/>
            <a:r>
              <a:rPr lang="en-IE" sz="2880" kern="1200">
                <a:solidFill>
                  <a:schemeClr val="tx1">
                    <a:lumMod val="85000"/>
                    <a:lumOff val="15000"/>
                  </a:schemeClr>
                </a:solidFill>
                <a:latin typeface="+mj-lt"/>
                <a:ea typeface="ＭＳ Ｐゴシック" panose="020B0600070205080204" pitchFamily="34" charset="-128"/>
                <a:cs typeface="+mj-cs"/>
              </a:rPr>
              <a:t>Image Acquisition</a:t>
            </a:r>
            <a:endParaRPr lang="en-US">
              <a:ea typeface="ＭＳ Ｐゴシック" panose="020B0600070205080204" pitchFamily="34" charset="-128"/>
            </a:endParaRPr>
          </a:p>
        </p:txBody>
      </p:sp>
      <p:sp>
        <p:nvSpPr>
          <p:cNvPr id="57347" name="Rectangle 3"/>
          <p:cNvSpPr>
            <a:spLocks noGrp="1" noChangeArrowheads="1"/>
          </p:cNvSpPr>
          <p:nvPr>
            <p:ph idx="1"/>
          </p:nvPr>
        </p:nvSpPr>
        <p:spPr>
          <a:xfrm>
            <a:off x="1941909" y="1334794"/>
            <a:ext cx="6602918" cy="1501705"/>
          </a:xfrm>
        </p:spPr>
        <p:txBody>
          <a:bodyPr vert="horz" lIns="91440" tIns="45720" rIns="91440" bIns="45720" rtlCol="0" anchor="t">
            <a:normAutofit/>
          </a:bodyPr>
          <a:lstStyle/>
          <a:p>
            <a:pPr marL="0" indent="0" defTabSz="365760">
              <a:spcBef>
                <a:spcPts val="800"/>
              </a:spcBef>
              <a:buNone/>
            </a:pPr>
            <a:r>
              <a:rPr lang="en-IE" sz="1440" kern="1200">
                <a:solidFill>
                  <a:schemeClr val="tx1">
                    <a:lumMod val="75000"/>
                    <a:lumOff val="25000"/>
                  </a:schemeClr>
                </a:solidFill>
                <a:latin typeface="+mn-lt"/>
                <a:ea typeface="ＭＳ Ｐゴシック" panose="020B0600070205080204" pitchFamily="34" charset="-128"/>
                <a:cs typeface="+mn-cs"/>
              </a:rPr>
              <a:t>Images are typically generated by </a:t>
            </a:r>
            <a:r>
              <a:rPr lang="en-IE" sz="1440" i="1" kern="1200">
                <a:solidFill>
                  <a:schemeClr val="tx1">
                    <a:lumMod val="75000"/>
                    <a:lumOff val="25000"/>
                  </a:schemeClr>
                </a:solidFill>
                <a:latin typeface="+mn-lt"/>
                <a:ea typeface="ＭＳ Ｐゴシック" panose="020B0600070205080204" pitchFamily="34" charset="-128"/>
                <a:cs typeface="+mn-cs"/>
              </a:rPr>
              <a:t>illuminating</a:t>
            </a:r>
            <a:r>
              <a:rPr lang="en-IE" sz="1440" kern="1200">
                <a:solidFill>
                  <a:schemeClr val="tx1">
                    <a:lumMod val="75000"/>
                    <a:lumOff val="25000"/>
                  </a:schemeClr>
                </a:solidFill>
                <a:latin typeface="+mn-lt"/>
                <a:ea typeface="ＭＳ Ｐゴシック" panose="020B0600070205080204" pitchFamily="34" charset="-128"/>
                <a:cs typeface="+mn-cs"/>
              </a:rPr>
              <a:t> a </a:t>
            </a:r>
            <a:r>
              <a:rPr lang="en-IE" sz="1440" i="1" kern="1200">
                <a:solidFill>
                  <a:schemeClr val="tx1">
                    <a:lumMod val="75000"/>
                    <a:lumOff val="25000"/>
                  </a:schemeClr>
                </a:solidFill>
                <a:latin typeface="+mn-lt"/>
                <a:ea typeface="ＭＳ Ｐゴシック" panose="020B0600070205080204" pitchFamily="34" charset="-128"/>
                <a:cs typeface="+mn-cs"/>
              </a:rPr>
              <a:t>scene</a:t>
            </a:r>
            <a:r>
              <a:rPr lang="en-IE" sz="1440" kern="1200">
                <a:solidFill>
                  <a:schemeClr val="tx1">
                    <a:lumMod val="75000"/>
                    <a:lumOff val="25000"/>
                  </a:schemeClr>
                </a:solidFill>
                <a:latin typeface="+mn-lt"/>
                <a:ea typeface="ＭＳ Ｐゴシック" panose="020B0600070205080204" pitchFamily="34" charset="-128"/>
                <a:cs typeface="+mn-cs"/>
              </a:rPr>
              <a:t> and absorbing the energy reflected by the objects in that scene</a:t>
            </a:r>
            <a:endParaRPr lang="en-US">
              <a:ea typeface="ＭＳ Ｐゴシック" panose="020B0600070205080204" pitchFamily="34" charset="-128"/>
            </a:endParaRPr>
          </a:p>
        </p:txBody>
      </p:sp>
      <p:pic>
        <p:nvPicPr>
          <p:cNvPr id="57348" name="Picture 4"/>
          <p:cNvPicPr>
            <a:picLocks noChangeAspect="1" noChangeArrowheads="1"/>
          </p:cNvPicPr>
          <p:nvPr/>
        </p:nvPicPr>
        <p:blipFill>
          <a:blip r:embed="rId3">
            <a:extLst>
              <a:ext uri="{28A0092B-C50C-407E-A947-70E740481C1C}">
                <a14:useLocalDpi xmlns:a14="http://schemas.microsoft.com/office/drawing/2010/main" val="0"/>
              </a:ext>
            </a:extLst>
          </a:blip>
          <a:srcRect r="34332" b="18875"/>
          <a:stretch>
            <a:fillRect/>
          </a:stretch>
        </p:blipFill>
        <p:spPr bwMode="auto">
          <a:xfrm>
            <a:off x="1968657" y="2612327"/>
            <a:ext cx="3432651" cy="295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Rectangle 5"/>
          <p:cNvSpPr>
            <a:spLocks noChangeArrowheads="1"/>
          </p:cNvSpPr>
          <p:nvPr/>
        </p:nvSpPr>
        <p:spPr bwMode="auto">
          <a:xfrm>
            <a:off x="5062501" y="2538451"/>
            <a:ext cx="3617339" cy="3228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eaLnBrk="0" hangingPunct="0">
              <a:defRPr sz="2400">
                <a:solidFill>
                  <a:schemeClr val="tx1"/>
                </a:solidFill>
                <a:latin typeface="Arial" panose="020B0604020202020204" pitchFamily="34" charset="0"/>
                <a:ea typeface="ＭＳ Ｐゴシック" panose="020B0600070205080204" pitchFamily="34" charset="-128"/>
              </a:defRPr>
            </a:lvl1pPr>
            <a:lvl2pPr marL="827088"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235075" indent="-228600"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661670" lvl="1" indent="-228600" eaLnBrk="1" hangingPunct="1">
              <a:spcBef>
                <a:spcPct val="20000"/>
              </a:spcBef>
              <a:buFontTx/>
              <a:buChar char="–"/>
            </a:pPr>
            <a:r>
              <a:rPr lang="en-IE" sz="2240" kern="1200">
                <a:solidFill>
                  <a:schemeClr val="tx1"/>
                </a:solidFill>
                <a:latin typeface="Arial" panose="020B0604020202020204" pitchFamily="34" charset="0"/>
                <a:ea typeface="ＭＳ Ｐゴシック" panose="020B0600070205080204" pitchFamily="34" charset="-128"/>
                <a:cs typeface="+mn-cs"/>
              </a:rPr>
              <a:t>Typical notions of illumination and scene can be way off:</a:t>
            </a:r>
          </a:p>
          <a:p>
            <a:pPr marL="988060" lvl="2" indent="-182880" eaLnBrk="1" hangingPunct="1">
              <a:spcBef>
                <a:spcPct val="20000"/>
              </a:spcBef>
              <a:buFontTx/>
              <a:buChar char="•"/>
            </a:pPr>
            <a:r>
              <a:rPr lang="en-IE" sz="1920" kern="1200">
                <a:solidFill>
                  <a:schemeClr val="tx1"/>
                </a:solidFill>
                <a:latin typeface="Arial" panose="020B0604020202020204" pitchFamily="34" charset="0"/>
                <a:ea typeface="ＭＳ Ｐゴシック" panose="020B0600070205080204" pitchFamily="34" charset="-128"/>
                <a:cs typeface="+mn-cs"/>
              </a:rPr>
              <a:t>X-rays of a skeleton</a:t>
            </a:r>
          </a:p>
          <a:p>
            <a:pPr marL="988060" lvl="2" indent="-182880" eaLnBrk="1" hangingPunct="1">
              <a:spcBef>
                <a:spcPct val="20000"/>
              </a:spcBef>
              <a:buFontTx/>
              <a:buChar char="•"/>
            </a:pPr>
            <a:r>
              <a:rPr lang="en-IE" sz="1920" kern="1200">
                <a:solidFill>
                  <a:schemeClr val="tx1"/>
                </a:solidFill>
                <a:latin typeface="Arial" panose="020B0604020202020204" pitchFamily="34" charset="0"/>
                <a:ea typeface="ＭＳ Ｐゴシック" panose="020B0600070205080204" pitchFamily="34" charset="-128"/>
                <a:cs typeface="+mn-cs"/>
              </a:rPr>
              <a:t>Ultrasound of an </a:t>
            </a:r>
            <a:br>
              <a:rPr lang="en-IE" sz="1920" kern="1200">
                <a:solidFill>
                  <a:schemeClr val="tx1"/>
                </a:solidFill>
                <a:latin typeface="Arial" panose="020B0604020202020204" pitchFamily="34" charset="0"/>
                <a:ea typeface="ＭＳ Ｐゴシック" panose="020B0600070205080204" pitchFamily="34" charset="-128"/>
                <a:cs typeface="+mn-cs"/>
              </a:rPr>
            </a:br>
            <a:r>
              <a:rPr lang="en-IE" sz="1920" kern="1200">
                <a:solidFill>
                  <a:schemeClr val="tx1"/>
                </a:solidFill>
                <a:latin typeface="Arial" panose="020B0604020202020204" pitchFamily="34" charset="0"/>
                <a:ea typeface="ＭＳ Ｐゴシック" panose="020B0600070205080204" pitchFamily="34" charset="-128"/>
                <a:cs typeface="+mn-cs"/>
              </a:rPr>
              <a:t>unborn baby</a:t>
            </a:r>
          </a:p>
          <a:p>
            <a:pPr marL="988060" lvl="2" indent="-182880" eaLnBrk="1" hangingPunct="1">
              <a:spcBef>
                <a:spcPct val="20000"/>
              </a:spcBef>
              <a:buFontTx/>
              <a:buChar char="•"/>
            </a:pPr>
            <a:r>
              <a:rPr lang="en-IE" sz="1920" kern="1200">
                <a:solidFill>
                  <a:schemeClr val="tx1"/>
                </a:solidFill>
                <a:latin typeface="Arial" panose="020B0604020202020204" pitchFamily="34" charset="0"/>
                <a:ea typeface="ＭＳ Ｐゴシック" panose="020B0600070205080204" pitchFamily="34" charset="-128"/>
                <a:cs typeface="+mn-cs"/>
              </a:rPr>
              <a:t>Electro-microscopic</a:t>
            </a:r>
            <a:br>
              <a:rPr lang="en-IE" sz="1920" kern="1200">
                <a:solidFill>
                  <a:schemeClr val="tx1"/>
                </a:solidFill>
                <a:latin typeface="Arial" panose="020B0604020202020204" pitchFamily="34" charset="0"/>
                <a:ea typeface="ＭＳ Ｐゴシック" panose="020B0600070205080204" pitchFamily="34" charset="-128"/>
                <a:cs typeface="+mn-cs"/>
              </a:rPr>
            </a:br>
            <a:r>
              <a:rPr lang="en-IE" sz="1920" kern="1200">
                <a:solidFill>
                  <a:schemeClr val="tx1"/>
                </a:solidFill>
                <a:latin typeface="Arial" panose="020B0604020202020204" pitchFamily="34" charset="0"/>
                <a:ea typeface="ＭＳ Ｐゴシック" panose="020B0600070205080204" pitchFamily="34" charset="-128"/>
                <a:cs typeface="+mn-cs"/>
              </a:rPr>
              <a:t>images of molecules</a:t>
            </a:r>
            <a:endParaRPr lang="en-US"/>
          </a:p>
        </p:txBody>
      </p:sp>
    </p:spTree>
    <p:extLst>
      <p:ext uri="{BB962C8B-B14F-4D97-AF65-F5344CB8AC3E}">
        <p14:creationId xmlns:p14="http://schemas.microsoft.com/office/powerpoint/2010/main" val="3431576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9502" name="Rectangle 19501">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 y="-1"/>
            <a:ext cx="915543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9504" name="Group 19503">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0072" y="228600"/>
            <a:ext cx="2138628" cy="6638625"/>
            <a:chOff x="2487613" y="285750"/>
            <a:chExt cx="2428875" cy="5654676"/>
          </a:xfrm>
        </p:grpSpPr>
        <p:sp>
          <p:nvSpPr>
            <p:cNvPr id="19505"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9506"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9507"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9508"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509"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9510"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511"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512"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513"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514"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515"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516"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9518" name="Group 19517">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60794" y="-786"/>
            <a:ext cx="1767505" cy="6854040"/>
            <a:chOff x="6627813" y="194833"/>
            <a:chExt cx="1952625" cy="5678918"/>
          </a:xfrm>
        </p:grpSpPr>
        <p:sp>
          <p:nvSpPr>
            <p:cNvPr id="19519"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9520"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9521"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9522"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9523"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9524"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9525"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9526"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527"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9528"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9529"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9530"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9458" name="Rectangle 2"/>
          <p:cNvSpPr>
            <a:spLocks noGrp="1" noChangeArrowheads="1"/>
          </p:cNvSpPr>
          <p:nvPr>
            <p:ph type="title"/>
          </p:nvPr>
        </p:nvSpPr>
        <p:spPr>
          <a:xfrm>
            <a:off x="3494640" y="624110"/>
            <a:ext cx="5133819" cy="1280890"/>
          </a:xfrm>
        </p:spPr>
        <p:txBody>
          <a:bodyPr>
            <a:normAutofit/>
          </a:bodyPr>
          <a:lstStyle/>
          <a:p>
            <a:pPr eaLnBrk="1" hangingPunct="1"/>
            <a:r>
              <a:rPr lang="en-IE">
                <a:ea typeface="ＭＳ Ｐゴシック" panose="020B0600070205080204" pitchFamily="34" charset="-128"/>
              </a:rPr>
              <a:t>Human Visual System</a:t>
            </a:r>
            <a:endParaRPr lang="en-US">
              <a:ea typeface="ＭＳ Ｐゴシック" panose="020B0600070205080204" pitchFamily="34" charset="-128"/>
            </a:endParaRPr>
          </a:p>
        </p:txBody>
      </p:sp>
      <p:sp>
        <p:nvSpPr>
          <p:cNvPr id="19532" name="Rectangle 19531">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3724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9534"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037240" y="714375"/>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19461" name="Picture 19460" descr="Light bulb on yellow background with sketched light beams and cord">
            <a:extLst>
              <a:ext uri="{FF2B5EF4-FFF2-40B4-BE49-F238E27FC236}">
                <a16:creationId xmlns:a16="http://schemas.microsoft.com/office/drawing/2014/main" id="{ED861F93-36AF-8402-A8D9-C4739E69A9E8}"/>
              </a:ext>
            </a:extLst>
          </p:cNvPr>
          <p:cNvPicPr>
            <a:picLocks noChangeAspect="1"/>
          </p:cNvPicPr>
          <p:nvPr/>
        </p:nvPicPr>
        <p:blipFill rotWithShape="1">
          <a:blip r:embed="rId3"/>
          <a:srcRect l="62014" r="19689"/>
          <a:stretch/>
        </p:blipFill>
        <p:spPr>
          <a:xfrm>
            <a:off x="20" y="1730"/>
            <a:ext cx="2040388" cy="6858000"/>
          </a:xfrm>
          <a:prstGeom prst="rect">
            <a:avLst/>
          </a:prstGeom>
        </p:spPr>
      </p:pic>
      <p:sp>
        <p:nvSpPr>
          <p:cNvPr id="19459" name="Rectangle 3"/>
          <p:cNvSpPr>
            <a:spLocks noGrp="1" noChangeArrowheads="1"/>
          </p:cNvSpPr>
          <p:nvPr>
            <p:ph idx="1"/>
          </p:nvPr>
        </p:nvSpPr>
        <p:spPr>
          <a:xfrm>
            <a:off x="3492500" y="2133600"/>
            <a:ext cx="5135958" cy="3777622"/>
          </a:xfrm>
        </p:spPr>
        <p:txBody>
          <a:bodyPr>
            <a:normAutofit/>
          </a:bodyPr>
          <a:lstStyle/>
          <a:p>
            <a:pPr marL="0" indent="0" eaLnBrk="1" hangingPunct="1"/>
            <a:r>
              <a:rPr lang="en-IE">
                <a:ea typeface="ＭＳ Ｐゴシック" panose="020B0600070205080204" pitchFamily="34" charset="-128"/>
              </a:rPr>
              <a:t>The </a:t>
            </a:r>
            <a:r>
              <a:rPr lang="en-IE" b="1">
                <a:ea typeface="ＭＳ Ｐゴシック" panose="020B0600070205080204" pitchFamily="34" charset="-128"/>
              </a:rPr>
              <a:t>best vision model </a:t>
            </a:r>
            <a:r>
              <a:rPr lang="en-IE">
                <a:ea typeface="ＭＳ Ｐゴシック" panose="020B0600070205080204" pitchFamily="34" charset="-128"/>
              </a:rPr>
              <a:t>we have!</a:t>
            </a:r>
          </a:p>
          <a:p>
            <a:pPr marL="0" indent="0" eaLnBrk="1" hangingPunct="1"/>
            <a:r>
              <a:rPr lang="en-IE">
                <a:ea typeface="ＭＳ Ｐゴシック" panose="020B0600070205080204" pitchFamily="34" charset="-128"/>
              </a:rPr>
              <a:t>Knowledge of </a:t>
            </a:r>
            <a:r>
              <a:rPr lang="en-IE" b="1">
                <a:ea typeface="ＭＳ Ｐゴシック" panose="020B0600070205080204" pitchFamily="34" charset="-128"/>
              </a:rPr>
              <a:t>how images form in the eye</a:t>
            </a:r>
            <a:r>
              <a:rPr lang="en-IE">
                <a:ea typeface="ＭＳ Ｐゴシック" panose="020B0600070205080204" pitchFamily="34" charset="-128"/>
              </a:rPr>
              <a:t> can </a:t>
            </a:r>
            <a:r>
              <a:rPr lang="en-IE" b="1">
                <a:ea typeface="ＭＳ Ｐゴシック" panose="020B0600070205080204" pitchFamily="34" charset="-128"/>
              </a:rPr>
              <a:t>help us </a:t>
            </a:r>
            <a:r>
              <a:rPr lang="en-IE">
                <a:ea typeface="ＭＳ Ｐゴシック" panose="020B0600070205080204" pitchFamily="34" charset="-128"/>
              </a:rPr>
              <a:t>with </a:t>
            </a:r>
            <a:r>
              <a:rPr lang="en-IE" b="1">
                <a:ea typeface="ＭＳ Ｐゴシック" panose="020B0600070205080204" pitchFamily="34" charset="-128"/>
              </a:rPr>
              <a:t>processing</a:t>
            </a:r>
            <a:r>
              <a:rPr lang="en-IE">
                <a:ea typeface="ＭＳ Ｐゴシック" panose="020B0600070205080204" pitchFamily="34" charset="-128"/>
              </a:rPr>
              <a:t> digital images. </a:t>
            </a:r>
          </a:p>
          <a:p>
            <a:pPr marL="0" indent="0" eaLnBrk="1" hangingPunct="1"/>
            <a:r>
              <a:rPr lang="en-IE">
                <a:ea typeface="ＭＳ Ｐゴシック" panose="020B0600070205080204" pitchFamily="34" charset="-128"/>
              </a:rPr>
              <a:t>We will take just a </a:t>
            </a:r>
            <a:r>
              <a:rPr lang="en-IE" b="1">
                <a:ea typeface="ＭＳ Ｐゴシック" panose="020B0600070205080204" pitchFamily="34" charset="-128"/>
              </a:rPr>
              <a:t>whirlwind tour</a:t>
            </a:r>
            <a:r>
              <a:rPr lang="en-IE">
                <a:ea typeface="ＭＳ Ｐゴシック" panose="020B0600070205080204" pitchFamily="34" charset="-128"/>
              </a:rPr>
              <a:t> of the human visual system.</a:t>
            </a:r>
          </a:p>
          <a:p>
            <a:pPr marL="0" indent="0" eaLnBrk="1" hangingPunct="1"/>
            <a:endParaRPr lang="en-US">
              <a:ea typeface="ＭＳ Ｐゴシック" panose="020B0600070205080204" pitchFamily="34" charset="-128"/>
            </a:endParaRPr>
          </a:p>
        </p:txBody>
      </p:sp>
    </p:spTree>
    <p:extLst>
      <p:ext uri="{BB962C8B-B14F-4D97-AF65-F5344CB8AC3E}">
        <p14:creationId xmlns:p14="http://schemas.microsoft.com/office/powerpoint/2010/main" val="563434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IE">
                <a:ea typeface="ＭＳ Ｐゴシック" panose="020B0600070205080204" pitchFamily="34" charset="-128"/>
              </a:rPr>
              <a:t>Image Sensing</a:t>
            </a:r>
            <a:endParaRPr lang="en-US">
              <a:ea typeface="ＭＳ Ｐゴシック" panose="020B0600070205080204" pitchFamily="34" charset="-128"/>
            </a:endParaRPr>
          </a:p>
        </p:txBody>
      </p:sp>
      <p:sp>
        <p:nvSpPr>
          <p:cNvPr id="59395" name="Rectangle 3"/>
          <p:cNvSpPr>
            <a:spLocks noGrp="1" noChangeArrowheads="1"/>
          </p:cNvSpPr>
          <p:nvPr>
            <p:ph idx="1"/>
          </p:nvPr>
        </p:nvSpPr>
        <p:spPr>
          <a:xfrm>
            <a:off x="1412840" y="1533415"/>
            <a:ext cx="7148039" cy="1359229"/>
          </a:xfrm>
        </p:spPr>
        <p:txBody>
          <a:bodyPr>
            <a:normAutofit/>
          </a:bodyPr>
          <a:lstStyle/>
          <a:p>
            <a:pPr marL="0" indent="0" eaLnBrk="1" hangingPunct="1"/>
            <a:r>
              <a:rPr lang="en-IE">
                <a:ea typeface="ＭＳ Ｐゴシック" panose="020B0600070205080204" pitchFamily="34" charset="-128"/>
              </a:rPr>
              <a:t>Incoming energy lands on a sensor material  responsive to that type of energy and this generates a voltage</a:t>
            </a:r>
          </a:p>
          <a:p>
            <a:pPr marL="0" indent="0" eaLnBrk="1" hangingPunct="1"/>
            <a:r>
              <a:rPr lang="en-IE">
                <a:ea typeface="ＭＳ Ｐゴシック" panose="020B0600070205080204" pitchFamily="34" charset="-128"/>
              </a:rPr>
              <a:t>Collections of sensors are arranged to capture images</a:t>
            </a:r>
            <a:endParaRPr lang="en-US">
              <a:ea typeface="ＭＳ Ｐゴシック" panose="020B0600070205080204" pitchFamily="34" charset="-128"/>
            </a:endParaRPr>
          </a:p>
        </p:txBody>
      </p:sp>
      <p:pic>
        <p:nvPicPr>
          <p:cNvPr id="59396" name="Picture 4"/>
          <p:cNvPicPr>
            <a:picLocks noChangeAspect="1" noChangeArrowheads="1"/>
          </p:cNvPicPr>
          <p:nvPr/>
        </p:nvPicPr>
        <p:blipFill>
          <a:blip r:embed="rId3">
            <a:extLst>
              <a:ext uri="{28A0092B-C50C-407E-A947-70E740481C1C}">
                <a14:useLocalDpi xmlns:a14="http://schemas.microsoft.com/office/drawing/2010/main" val="0"/>
              </a:ext>
            </a:extLst>
          </a:blip>
          <a:srcRect l="34717" t="43372" r="15163"/>
          <a:stretch>
            <a:fillRect/>
          </a:stretch>
        </p:blipFill>
        <p:spPr bwMode="auto">
          <a:xfrm>
            <a:off x="5679499" y="2817641"/>
            <a:ext cx="2970213" cy="292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5"/>
          <p:cNvPicPr>
            <a:picLocks noChangeAspect="1" noChangeArrowheads="1"/>
          </p:cNvPicPr>
          <p:nvPr/>
        </p:nvPicPr>
        <p:blipFill>
          <a:blip r:embed="rId3">
            <a:extLst>
              <a:ext uri="{28A0092B-C50C-407E-A947-70E740481C1C}">
                <a14:useLocalDpi xmlns:a14="http://schemas.microsoft.com/office/drawing/2010/main" val="0"/>
              </a:ext>
            </a:extLst>
          </a:blip>
          <a:srcRect l="19287" t="32266" b="57275"/>
          <a:stretch>
            <a:fillRect/>
          </a:stretch>
        </p:blipFill>
        <p:spPr bwMode="auto">
          <a:xfrm>
            <a:off x="637599" y="5192541"/>
            <a:ext cx="47831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6"/>
          <p:cNvPicPr>
            <a:picLocks noChangeAspect="1" noChangeArrowheads="1"/>
          </p:cNvPicPr>
          <p:nvPr/>
        </p:nvPicPr>
        <p:blipFill>
          <a:blip r:embed="rId3">
            <a:extLst>
              <a:ext uri="{28A0092B-C50C-407E-A947-70E740481C1C}">
                <a14:useLocalDpi xmlns:a14="http://schemas.microsoft.com/office/drawing/2010/main" val="0"/>
              </a:ext>
            </a:extLst>
          </a:blip>
          <a:srcRect l="19287" r="21484" b="69917"/>
          <a:stretch>
            <a:fillRect/>
          </a:stretch>
        </p:blipFill>
        <p:spPr bwMode="auto">
          <a:xfrm>
            <a:off x="1736149" y="3349453"/>
            <a:ext cx="3509963"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9" name="Text Box 7"/>
          <p:cNvSpPr txBox="1">
            <a:spLocks noChangeArrowheads="1"/>
          </p:cNvSpPr>
          <p:nvPr/>
        </p:nvSpPr>
        <p:spPr bwMode="auto">
          <a:xfrm>
            <a:off x="2125087" y="4908378"/>
            <a:ext cx="178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800"/>
              <a:t>Imaging Sensor</a:t>
            </a:r>
            <a:endParaRPr lang="en-US" sz="1800"/>
          </a:p>
        </p:txBody>
      </p:sp>
      <p:sp>
        <p:nvSpPr>
          <p:cNvPr id="59400" name="Text Box 8"/>
          <p:cNvSpPr txBox="1">
            <a:spLocks noChangeArrowheads="1"/>
          </p:cNvSpPr>
          <p:nvPr/>
        </p:nvSpPr>
        <p:spPr bwMode="auto">
          <a:xfrm>
            <a:off x="1794887" y="5648153"/>
            <a:ext cx="247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800"/>
              <a:t>Line of Image Sensors</a:t>
            </a:r>
            <a:endParaRPr lang="en-US" sz="1800"/>
          </a:p>
        </p:txBody>
      </p:sp>
      <p:sp>
        <p:nvSpPr>
          <p:cNvPr id="59401" name="Text Box 9"/>
          <p:cNvSpPr txBox="1">
            <a:spLocks noChangeArrowheads="1"/>
          </p:cNvSpPr>
          <p:nvPr/>
        </p:nvSpPr>
        <p:spPr bwMode="auto">
          <a:xfrm>
            <a:off x="5873174" y="5779916"/>
            <a:ext cx="2584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800"/>
              <a:t>Array of Image Sensors</a:t>
            </a:r>
            <a:endParaRPr lang="en-US" sz="1800"/>
          </a:p>
        </p:txBody>
      </p:sp>
    </p:spTree>
    <p:extLst>
      <p:ext uri="{BB962C8B-B14F-4D97-AF65-F5344CB8AC3E}">
        <p14:creationId xmlns:p14="http://schemas.microsoft.com/office/powerpoint/2010/main" val="2592577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IE">
                <a:ea typeface="ＭＳ Ｐゴシック" panose="020B0600070205080204" pitchFamily="34" charset="-128"/>
              </a:rPr>
              <a:t>Image Sensing</a:t>
            </a:r>
            <a:endParaRPr lang="en-US">
              <a:ea typeface="ＭＳ Ｐゴシック" panose="020B0600070205080204" pitchFamily="34" charset="-128"/>
            </a:endParaRPr>
          </a:p>
        </p:txBody>
      </p:sp>
      <p:pic>
        <p:nvPicPr>
          <p:cNvPr id="614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443038"/>
            <a:ext cx="7826375"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 Box 9"/>
          <p:cNvSpPr txBox="1">
            <a:spLocks noChangeArrowheads="1"/>
          </p:cNvSpPr>
          <p:nvPr/>
        </p:nvSpPr>
        <p:spPr bwMode="auto">
          <a:xfrm>
            <a:off x="2911475" y="6402388"/>
            <a:ext cx="3327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800"/>
              <a:t>Using Sensor Strips and Rings</a:t>
            </a:r>
            <a:endParaRPr lang="en-US" sz="1800"/>
          </a:p>
        </p:txBody>
      </p:sp>
    </p:spTree>
    <p:extLst>
      <p:ext uri="{BB962C8B-B14F-4D97-AF65-F5344CB8AC3E}">
        <p14:creationId xmlns:p14="http://schemas.microsoft.com/office/powerpoint/2010/main" val="388084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320271" y="4806723"/>
            <a:ext cx="359104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t>CCD KAF-3200E from Kodak.</a:t>
            </a:r>
          </a:p>
          <a:p>
            <a:pPr algn="ctr"/>
            <a:r>
              <a:rPr lang="en-US" sz="2000"/>
              <a:t>(</a:t>
            </a:r>
            <a:r>
              <a:rPr lang="en-US" sz="2000" b="1"/>
              <a:t>2184 x 1472 </a:t>
            </a:r>
            <a:r>
              <a:rPr lang="en-US" sz="2000"/>
              <a:t>pixels, </a:t>
            </a:r>
          </a:p>
          <a:p>
            <a:pPr algn="ctr"/>
            <a:r>
              <a:rPr lang="en-US" sz="2000"/>
              <a:t>  Pixel size 6.8 </a:t>
            </a:r>
            <a:r>
              <a:rPr lang="en-US" sz="2000" b="1"/>
              <a:t>microns</a:t>
            </a:r>
            <a:r>
              <a:rPr lang="en-US" sz="2000" b="1" baseline="30000"/>
              <a:t>2</a:t>
            </a:r>
            <a:r>
              <a:rPr lang="en-US" sz="2000"/>
              <a:t>)</a:t>
            </a:r>
            <a:br>
              <a:rPr lang="en-US" sz="2000"/>
            </a:br>
            <a:r>
              <a:rPr lang="en-US" sz="2000"/>
              <a:t>(1 micron= 10</a:t>
            </a:r>
            <a:r>
              <a:rPr lang="en-US" sz="2000" baseline="30000"/>
              <a:t>−6</a:t>
            </a:r>
            <a:r>
              <a:rPr lang="en-US" sz="2000"/>
              <a:t>m)</a:t>
            </a:r>
          </a:p>
        </p:txBody>
      </p:sp>
      <p:pic>
        <p:nvPicPr>
          <p:cNvPr id="4099" name="Picture 3" descr="kaf3200e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757" y="2052636"/>
            <a:ext cx="3571143" cy="2543401"/>
          </a:xfrm>
          <a:prstGeom prst="rect">
            <a:avLst/>
          </a:prstGeom>
          <a:noFill/>
          <a:extLst>
            <a:ext uri="{909E8E84-426E-40DD-AFC4-6F175D3DCCD1}">
              <a14:hiddenFill xmlns:a14="http://schemas.microsoft.com/office/drawing/2010/main">
                <a:solidFill>
                  <a:srgbClr val="FFFFFF"/>
                </a:solidFill>
              </a14:hiddenFill>
            </a:ext>
          </a:extLst>
        </p:spPr>
      </p:pic>
      <p:sp>
        <p:nvSpPr>
          <p:cNvPr id="4100" name="Text Box 4"/>
          <p:cNvSpPr txBox="1">
            <a:spLocks noChangeArrowheads="1"/>
          </p:cNvSpPr>
          <p:nvPr/>
        </p:nvSpPr>
        <p:spPr bwMode="auto">
          <a:xfrm>
            <a:off x="517525" y="1344615"/>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i="1">
                <a:solidFill>
                  <a:schemeClr val="accent2"/>
                </a:solidFill>
                <a:latin typeface="Arial" panose="020B0604020202020204" pitchFamily="34" charset="0"/>
                <a:cs typeface="Arial" panose="020B0604020202020204" pitchFamily="34" charset="0"/>
              </a:rPr>
              <a:t>Charge-Coupled Device (CCD)</a:t>
            </a:r>
          </a:p>
        </p:txBody>
      </p:sp>
      <p:sp>
        <p:nvSpPr>
          <p:cNvPr id="4129" name="Text Box 33"/>
          <p:cNvSpPr txBox="1">
            <a:spLocks noChangeArrowheads="1"/>
          </p:cNvSpPr>
          <p:nvPr/>
        </p:nvSpPr>
        <p:spPr bwMode="auto">
          <a:xfrm>
            <a:off x="4100288" y="2145398"/>
            <a:ext cx="5043712"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 typeface="Wingdings" panose="05000000000000000000" pitchFamily="2" charset="2"/>
              <a:buNone/>
            </a:pPr>
            <a:r>
              <a:rPr lang="en-US" sz="2400">
                <a:latin typeface="Wingdings" panose="05000000000000000000" pitchFamily="2" charset="2"/>
                <a:sym typeface="Wingdings" panose="05000000000000000000" pitchFamily="2" charset="2"/>
              </a:rPr>
              <a:t>w</a:t>
            </a:r>
            <a:r>
              <a:rPr lang="en-US" sz="2400"/>
              <a:t> Used to convert a continuous </a:t>
            </a:r>
          </a:p>
          <a:p>
            <a:pPr>
              <a:buFont typeface="Wingdings" panose="05000000000000000000" pitchFamily="2" charset="2"/>
              <a:buNone/>
            </a:pPr>
            <a:r>
              <a:rPr lang="en-US" sz="2400"/>
              <a:t>   image into a digital image</a:t>
            </a:r>
          </a:p>
          <a:p>
            <a:endParaRPr lang="en-US" sz="2400"/>
          </a:p>
          <a:p>
            <a:r>
              <a:rPr lang="en-US" sz="2400">
                <a:latin typeface="Wingdings" panose="05000000000000000000" pitchFamily="2" charset="2"/>
                <a:sym typeface="Wingdings" panose="05000000000000000000" pitchFamily="2" charset="2"/>
              </a:rPr>
              <a:t>w</a:t>
            </a:r>
            <a:r>
              <a:rPr lang="en-US" sz="2400"/>
              <a:t> Contains an array of light sensors</a:t>
            </a:r>
          </a:p>
          <a:p>
            <a:endParaRPr lang="en-US" sz="2400"/>
          </a:p>
          <a:p>
            <a:r>
              <a:rPr lang="en-US" sz="2400">
                <a:latin typeface="Wingdings" panose="05000000000000000000" pitchFamily="2" charset="2"/>
                <a:sym typeface="Wingdings" panose="05000000000000000000" pitchFamily="2" charset="2"/>
              </a:rPr>
              <a:t>w</a:t>
            </a:r>
            <a:r>
              <a:rPr lang="en-US" sz="2400"/>
              <a:t> Converts photon into electric charges accumulated in each sensor unit</a:t>
            </a:r>
          </a:p>
          <a:p>
            <a:endParaRPr lang="en-US" sz="2400"/>
          </a:p>
          <a:p>
            <a:r>
              <a:rPr lang="en-US" sz="3200" b="1">
                <a:latin typeface="Arial" charset="0"/>
                <a:ea typeface="ＭＳ Ｐゴシック" pitchFamily="-107" charset="-128"/>
                <a:cs typeface="ＭＳ Ｐゴシック" pitchFamily="-107" charset="-128"/>
              </a:rPr>
              <a:t>E = h * f</a:t>
            </a:r>
            <a:endParaRPr lang="en-US" sz="3200" b="1"/>
          </a:p>
          <a:p>
            <a:r>
              <a:rPr lang="en-US" sz="2400"/>
              <a:t>Plank’s Constant </a:t>
            </a:r>
          </a:p>
          <a:p>
            <a:r>
              <a:rPr lang="en-US" sz="2400"/>
              <a:t>h = 6.62606957 × 10</a:t>
            </a:r>
            <a:r>
              <a:rPr lang="en-US" sz="2400" baseline="30000"/>
              <a:t>−34</a:t>
            </a:r>
            <a:endParaRPr lang="en-US" sz="2400"/>
          </a:p>
        </p:txBody>
      </p:sp>
    </p:spTree>
    <p:extLst>
      <p:ext uri="{BB962C8B-B14F-4D97-AF65-F5344CB8AC3E}">
        <p14:creationId xmlns:p14="http://schemas.microsoft.com/office/powerpoint/2010/main" val="3645406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a:xfrm>
            <a:off x="1265752" y="624110"/>
            <a:ext cx="3029157" cy="1280890"/>
          </a:xfrm>
        </p:spPr>
        <p:txBody>
          <a:bodyPr>
            <a:normAutofit/>
          </a:bodyPr>
          <a:lstStyle/>
          <a:p>
            <a:pPr eaLnBrk="1" hangingPunct="1">
              <a:lnSpc>
                <a:spcPct val="90000"/>
              </a:lnSpc>
            </a:pPr>
            <a:r>
              <a:rPr lang="en-IE" sz="2800">
                <a:ea typeface="ＭＳ Ｐゴシック" panose="020B0600070205080204" pitchFamily="34" charset="-128"/>
              </a:rPr>
              <a:t>Image Sampling And Quantization</a:t>
            </a:r>
            <a:endParaRPr lang="en-US" sz="2800">
              <a:ea typeface="ＭＳ Ｐゴシック" panose="020B0600070205080204" pitchFamily="34" charset="-128"/>
            </a:endParaRPr>
          </a:p>
        </p:txBody>
      </p:sp>
      <p:sp>
        <p:nvSpPr>
          <p:cNvPr id="63492" name="Rectangle 3"/>
          <p:cNvSpPr>
            <a:spLocks noGrp="1" noChangeArrowheads="1"/>
          </p:cNvSpPr>
          <p:nvPr>
            <p:ph idx="1"/>
          </p:nvPr>
        </p:nvSpPr>
        <p:spPr>
          <a:xfrm>
            <a:off x="1262967" y="2133600"/>
            <a:ext cx="3031941" cy="3777622"/>
          </a:xfrm>
        </p:spPr>
        <p:txBody>
          <a:bodyPr>
            <a:normAutofit/>
          </a:bodyPr>
          <a:lstStyle/>
          <a:p>
            <a:pPr marL="0" indent="0" eaLnBrk="1" hangingPunct="1"/>
            <a:r>
              <a:rPr lang="en-IE" sz="1400">
                <a:solidFill>
                  <a:schemeClr val="tx1"/>
                </a:solidFill>
                <a:ea typeface="ＭＳ Ｐゴシック" panose="020B0600070205080204" pitchFamily="34" charset="-128"/>
              </a:rPr>
              <a:t>A digital sensor can only measure a limited number of </a:t>
            </a:r>
            <a:r>
              <a:rPr lang="en-IE" sz="1400" b="1">
                <a:solidFill>
                  <a:schemeClr val="tx1"/>
                </a:solidFill>
                <a:ea typeface="ＭＳ Ｐゴシック" panose="020B0600070205080204" pitchFamily="34" charset="-128"/>
              </a:rPr>
              <a:t>samples</a:t>
            </a:r>
            <a:r>
              <a:rPr lang="en-IE" sz="1400">
                <a:solidFill>
                  <a:schemeClr val="tx1"/>
                </a:solidFill>
                <a:ea typeface="ＭＳ Ｐゴシック" panose="020B0600070205080204" pitchFamily="34" charset="-128"/>
              </a:rPr>
              <a:t> at a </a:t>
            </a:r>
            <a:r>
              <a:rPr lang="en-IE" sz="1400" b="1">
                <a:solidFill>
                  <a:schemeClr val="tx1"/>
                </a:solidFill>
                <a:ea typeface="ＭＳ Ｐゴシック" panose="020B0600070205080204" pitchFamily="34" charset="-128"/>
              </a:rPr>
              <a:t>discrete</a:t>
            </a:r>
            <a:r>
              <a:rPr lang="en-IE" sz="1400">
                <a:solidFill>
                  <a:schemeClr val="tx1"/>
                </a:solidFill>
                <a:ea typeface="ＭＳ Ｐゴシック" panose="020B0600070205080204" pitchFamily="34" charset="-128"/>
              </a:rPr>
              <a:t> set of energy levels</a:t>
            </a:r>
          </a:p>
          <a:p>
            <a:pPr marL="0" indent="0" eaLnBrk="1" hangingPunct="1"/>
            <a:r>
              <a:rPr lang="en-IE" sz="1400" i="1">
                <a:solidFill>
                  <a:schemeClr val="tx1"/>
                </a:solidFill>
                <a:ea typeface="ＭＳ Ｐゴシック" panose="020B0600070205080204" pitchFamily="34" charset="-128"/>
              </a:rPr>
              <a:t>Sampling &amp; Quantization</a:t>
            </a:r>
            <a:r>
              <a:rPr lang="en-IE" sz="1400">
                <a:solidFill>
                  <a:schemeClr val="tx1"/>
                </a:solidFill>
                <a:ea typeface="ＭＳ Ｐゴシック" panose="020B0600070205080204" pitchFamily="34" charset="-128"/>
              </a:rPr>
              <a:t> are the processes of converting a continuous </a:t>
            </a:r>
            <a:r>
              <a:rPr lang="en-IE" sz="1400" b="1">
                <a:solidFill>
                  <a:schemeClr val="tx1"/>
                </a:solidFill>
                <a:ea typeface="ＭＳ Ｐゴシック" panose="020B0600070205080204" pitchFamily="34" charset="-128"/>
              </a:rPr>
              <a:t>analogue</a:t>
            </a:r>
            <a:r>
              <a:rPr lang="en-IE" sz="1400">
                <a:solidFill>
                  <a:schemeClr val="tx1"/>
                </a:solidFill>
                <a:ea typeface="ＭＳ Ｐゴシック" panose="020B0600070205080204" pitchFamily="34" charset="-128"/>
              </a:rPr>
              <a:t> signal into a digital representation of this signal</a:t>
            </a:r>
            <a:endParaRPr lang="en-US" sz="1400" i="1">
              <a:solidFill>
                <a:schemeClr val="tx1"/>
              </a:solidFill>
              <a:ea typeface="ＭＳ Ｐゴシック" panose="020B0600070205080204" pitchFamily="34" charset="-128"/>
            </a:endParaRPr>
          </a:p>
        </p:txBody>
      </p:sp>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l="1379" t="4762" r="56511" b="56133"/>
          <a:stretch>
            <a:fillRect/>
          </a:stretch>
        </p:blipFill>
        <p:spPr bwMode="auto">
          <a:xfrm>
            <a:off x="4568937" y="1046550"/>
            <a:ext cx="1979627" cy="1895943"/>
          </a:xfrm>
          <a:prstGeom prst="rect">
            <a:avLst/>
          </a:prstGeom>
          <a:noFill/>
          <a:extLst>
            <a:ext uri="{909E8E84-426E-40DD-AFC4-6F175D3DCCD1}">
              <a14:hiddenFill xmlns:a14="http://schemas.microsoft.com/office/drawing/2010/main">
                <a:solidFill>
                  <a:srgbClr val="FFFFFF"/>
                </a:solidFill>
              </a14:hiddenFill>
            </a:ext>
          </a:extLst>
        </p:spPr>
      </p:pic>
      <p:pic>
        <p:nvPicPr>
          <p:cNvPr id="112644" name="Picture 4"/>
          <p:cNvPicPr>
            <a:picLocks noChangeAspect="1" noChangeArrowheads="1"/>
          </p:cNvPicPr>
          <p:nvPr/>
        </p:nvPicPr>
        <p:blipFill>
          <a:blip r:embed="rId3">
            <a:extLst>
              <a:ext uri="{28A0092B-C50C-407E-A947-70E740481C1C}">
                <a14:useLocalDpi xmlns:a14="http://schemas.microsoft.com/office/drawing/2010/main" val="0"/>
              </a:ext>
            </a:extLst>
          </a:blip>
          <a:srcRect t="52812" r="49622" b="12561"/>
          <a:stretch>
            <a:fillRect/>
          </a:stretch>
        </p:blipFill>
        <p:spPr bwMode="auto">
          <a:xfrm>
            <a:off x="6669214" y="1292869"/>
            <a:ext cx="1979627" cy="14033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7" name="Picture 7"/>
          <p:cNvPicPr>
            <a:picLocks noChangeAspect="1" noChangeArrowheads="1"/>
          </p:cNvPicPr>
          <p:nvPr/>
        </p:nvPicPr>
        <p:blipFill>
          <a:blip r:embed="rId3">
            <a:extLst>
              <a:ext uri="{28A0092B-C50C-407E-A947-70E740481C1C}">
                <a14:useLocalDpi xmlns:a14="http://schemas.microsoft.com/office/drawing/2010/main" val="0"/>
              </a:ext>
            </a:extLst>
          </a:blip>
          <a:srcRect l="46059" t="52812" b="12561"/>
          <a:stretch>
            <a:fillRect/>
          </a:stretch>
        </p:blipFill>
        <p:spPr bwMode="auto">
          <a:xfrm>
            <a:off x="4808177" y="3508529"/>
            <a:ext cx="3601426" cy="238432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5392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rot="16200000">
            <a:off x="1151731" y="2912269"/>
            <a:ext cx="2232025" cy="1582738"/>
          </a:xfrm>
          <a:prstGeom prst="ellipse">
            <a:avLst/>
          </a:prstGeom>
          <a:gradFill>
            <a:gsLst>
              <a:gs pos="0">
                <a:schemeClr val="tx1"/>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 name="Rectangle 2"/>
          <p:cNvSpPr/>
          <p:nvPr/>
        </p:nvSpPr>
        <p:spPr>
          <a:xfrm>
            <a:off x="1042988" y="2371725"/>
            <a:ext cx="2449512" cy="2735263"/>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a:off x="1116013" y="3667125"/>
            <a:ext cx="2232025" cy="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2533" name="Group 12"/>
          <p:cNvGrpSpPr>
            <a:grpSpLocks/>
          </p:cNvGrpSpPr>
          <p:nvPr/>
        </p:nvGrpSpPr>
        <p:grpSpPr bwMode="auto">
          <a:xfrm>
            <a:off x="4427538" y="2587625"/>
            <a:ext cx="2952750" cy="2519363"/>
            <a:chOff x="4427984" y="548680"/>
            <a:chExt cx="2952328" cy="2520280"/>
          </a:xfrm>
        </p:grpSpPr>
        <p:cxnSp>
          <p:nvCxnSpPr>
            <p:cNvPr id="7" name="Straight Connector 6"/>
            <p:cNvCxnSpPr/>
            <p:nvPr/>
          </p:nvCxnSpPr>
          <p:spPr>
            <a:xfrm>
              <a:off x="4427984" y="548680"/>
              <a:ext cx="0" cy="25202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427984" y="3068960"/>
              <a:ext cx="2952328"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1" name="Freeform 10"/>
          <p:cNvSpPr/>
          <p:nvPr/>
        </p:nvSpPr>
        <p:spPr>
          <a:xfrm>
            <a:off x="4572000" y="2744788"/>
            <a:ext cx="2576513" cy="1998662"/>
          </a:xfrm>
          <a:custGeom>
            <a:avLst/>
            <a:gdLst>
              <a:gd name="connsiteX0" fmla="*/ 0 w 2576945"/>
              <a:gd name="connsiteY0" fmla="*/ 13854 h 1998294"/>
              <a:gd name="connsiteX1" fmla="*/ 180109 w 2576945"/>
              <a:gd name="connsiteY1" fmla="*/ 27709 h 1998294"/>
              <a:gd name="connsiteX2" fmla="*/ 263236 w 2576945"/>
              <a:gd name="connsiteY2" fmla="*/ 0 h 1998294"/>
              <a:gd name="connsiteX3" fmla="*/ 346364 w 2576945"/>
              <a:gd name="connsiteY3" fmla="*/ 27709 h 1998294"/>
              <a:gd name="connsiteX4" fmla="*/ 387927 w 2576945"/>
              <a:gd name="connsiteY4" fmla="*/ 41563 h 1998294"/>
              <a:gd name="connsiteX5" fmla="*/ 540327 w 2576945"/>
              <a:gd name="connsiteY5" fmla="*/ 55418 h 1998294"/>
              <a:gd name="connsiteX6" fmla="*/ 581891 w 2576945"/>
              <a:gd name="connsiteY6" fmla="*/ 69273 h 1998294"/>
              <a:gd name="connsiteX7" fmla="*/ 623455 w 2576945"/>
              <a:gd name="connsiteY7" fmla="*/ 152400 h 1998294"/>
              <a:gd name="connsiteX8" fmla="*/ 651164 w 2576945"/>
              <a:gd name="connsiteY8" fmla="*/ 748145 h 1998294"/>
              <a:gd name="connsiteX9" fmla="*/ 623455 w 2576945"/>
              <a:gd name="connsiteY9" fmla="*/ 1177636 h 1998294"/>
              <a:gd name="connsiteX10" fmla="*/ 665018 w 2576945"/>
              <a:gd name="connsiteY10" fmla="*/ 1717963 h 1998294"/>
              <a:gd name="connsiteX11" fmla="*/ 665018 w 2576945"/>
              <a:gd name="connsiteY11" fmla="*/ 1717963 h 1998294"/>
              <a:gd name="connsiteX12" fmla="*/ 706582 w 2576945"/>
              <a:gd name="connsiteY12" fmla="*/ 1690254 h 1998294"/>
              <a:gd name="connsiteX13" fmla="*/ 734291 w 2576945"/>
              <a:gd name="connsiteY13" fmla="*/ 1607127 h 1998294"/>
              <a:gd name="connsiteX14" fmla="*/ 748145 w 2576945"/>
              <a:gd name="connsiteY14" fmla="*/ 1565563 h 1998294"/>
              <a:gd name="connsiteX15" fmla="*/ 775855 w 2576945"/>
              <a:gd name="connsiteY15" fmla="*/ 1537854 h 1998294"/>
              <a:gd name="connsiteX16" fmla="*/ 817418 w 2576945"/>
              <a:gd name="connsiteY16" fmla="*/ 1454727 h 1998294"/>
              <a:gd name="connsiteX17" fmla="*/ 831273 w 2576945"/>
              <a:gd name="connsiteY17" fmla="*/ 1413163 h 1998294"/>
              <a:gd name="connsiteX18" fmla="*/ 886691 w 2576945"/>
              <a:gd name="connsiteY18" fmla="*/ 1330036 h 1998294"/>
              <a:gd name="connsiteX19" fmla="*/ 942109 w 2576945"/>
              <a:gd name="connsiteY19" fmla="*/ 1260763 h 1998294"/>
              <a:gd name="connsiteX20" fmla="*/ 983673 w 2576945"/>
              <a:gd name="connsiteY20" fmla="*/ 1233054 h 1998294"/>
              <a:gd name="connsiteX21" fmla="*/ 1025236 w 2576945"/>
              <a:gd name="connsiteY21" fmla="*/ 1149927 h 1998294"/>
              <a:gd name="connsiteX22" fmla="*/ 1066800 w 2576945"/>
              <a:gd name="connsiteY22" fmla="*/ 1122218 h 1998294"/>
              <a:gd name="connsiteX23" fmla="*/ 1163782 w 2576945"/>
              <a:gd name="connsiteY23" fmla="*/ 1025236 h 1998294"/>
              <a:gd name="connsiteX24" fmla="*/ 1219200 w 2576945"/>
              <a:gd name="connsiteY24" fmla="*/ 955963 h 1998294"/>
              <a:gd name="connsiteX25" fmla="*/ 1260764 w 2576945"/>
              <a:gd name="connsiteY25" fmla="*/ 928254 h 1998294"/>
              <a:gd name="connsiteX26" fmla="*/ 1316182 w 2576945"/>
              <a:gd name="connsiteY26" fmla="*/ 845127 h 1998294"/>
              <a:gd name="connsiteX27" fmla="*/ 1371600 w 2576945"/>
              <a:gd name="connsiteY27" fmla="*/ 762000 h 1998294"/>
              <a:gd name="connsiteX28" fmla="*/ 1399309 w 2576945"/>
              <a:gd name="connsiteY28" fmla="*/ 720436 h 1998294"/>
              <a:gd name="connsiteX29" fmla="*/ 1440873 w 2576945"/>
              <a:gd name="connsiteY29" fmla="*/ 692727 h 1998294"/>
              <a:gd name="connsiteX30" fmla="*/ 1468582 w 2576945"/>
              <a:gd name="connsiteY30" fmla="*/ 651163 h 1998294"/>
              <a:gd name="connsiteX31" fmla="*/ 1510145 w 2576945"/>
              <a:gd name="connsiteY31" fmla="*/ 623454 h 1998294"/>
              <a:gd name="connsiteX32" fmla="*/ 1565564 w 2576945"/>
              <a:gd name="connsiteY32" fmla="*/ 568036 h 1998294"/>
              <a:gd name="connsiteX33" fmla="*/ 1620982 w 2576945"/>
              <a:gd name="connsiteY33" fmla="*/ 498763 h 1998294"/>
              <a:gd name="connsiteX34" fmla="*/ 1662545 w 2576945"/>
              <a:gd name="connsiteY34" fmla="*/ 471054 h 1998294"/>
              <a:gd name="connsiteX35" fmla="*/ 1731818 w 2576945"/>
              <a:gd name="connsiteY35" fmla="*/ 429491 h 1998294"/>
              <a:gd name="connsiteX36" fmla="*/ 1801091 w 2576945"/>
              <a:gd name="connsiteY36" fmla="*/ 374073 h 1998294"/>
              <a:gd name="connsiteX37" fmla="*/ 1856509 w 2576945"/>
              <a:gd name="connsiteY37" fmla="*/ 304800 h 1998294"/>
              <a:gd name="connsiteX38" fmla="*/ 1898073 w 2576945"/>
              <a:gd name="connsiteY38" fmla="*/ 290945 h 1998294"/>
              <a:gd name="connsiteX39" fmla="*/ 1981200 w 2576945"/>
              <a:gd name="connsiteY39" fmla="*/ 235527 h 1998294"/>
              <a:gd name="connsiteX40" fmla="*/ 2092036 w 2576945"/>
              <a:gd name="connsiteY40" fmla="*/ 207818 h 1998294"/>
              <a:gd name="connsiteX41" fmla="*/ 2175164 w 2576945"/>
              <a:gd name="connsiteY41" fmla="*/ 180109 h 1998294"/>
              <a:gd name="connsiteX42" fmla="*/ 2216727 w 2576945"/>
              <a:gd name="connsiteY42" fmla="*/ 166254 h 1998294"/>
              <a:gd name="connsiteX43" fmla="*/ 2286000 w 2576945"/>
              <a:gd name="connsiteY43" fmla="*/ 152400 h 1998294"/>
              <a:gd name="connsiteX44" fmla="*/ 2576945 w 2576945"/>
              <a:gd name="connsiteY44" fmla="*/ 138545 h 199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6945" h="1998294">
                <a:moveTo>
                  <a:pt x="0" y="13854"/>
                </a:moveTo>
                <a:cubicBezTo>
                  <a:pt x="60036" y="18472"/>
                  <a:pt x="119979" y="30874"/>
                  <a:pt x="180109" y="27709"/>
                </a:cubicBezTo>
                <a:cubicBezTo>
                  <a:pt x="209276" y="26174"/>
                  <a:pt x="263236" y="0"/>
                  <a:pt x="263236" y="0"/>
                </a:cubicBezTo>
                <a:lnTo>
                  <a:pt x="346364" y="27709"/>
                </a:lnTo>
                <a:cubicBezTo>
                  <a:pt x="360218" y="32327"/>
                  <a:pt x="373383" y="40241"/>
                  <a:pt x="387927" y="41563"/>
                </a:cubicBezTo>
                <a:lnTo>
                  <a:pt x="540327" y="55418"/>
                </a:lnTo>
                <a:cubicBezTo>
                  <a:pt x="554182" y="60036"/>
                  <a:pt x="570487" y="60150"/>
                  <a:pt x="581891" y="69273"/>
                </a:cubicBezTo>
                <a:cubicBezTo>
                  <a:pt x="606307" y="88805"/>
                  <a:pt x="614328" y="125020"/>
                  <a:pt x="623455" y="152400"/>
                </a:cubicBezTo>
                <a:cubicBezTo>
                  <a:pt x="650640" y="397073"/>
                  <a:pt x="651164" y="371056"/>
                  <a:pt x="651164" y="748145"/>
                </a:cubicBezTo>
                <a:cubicBezTo>
                  <a:pt x="651164" y="1032708"/>
                  <a:pt x="652663" y="1002383"/>
                  <a:pt x="623455" y="1177636"/>
                </a:cubicBezTo>
                <a:cubicBezTo>
                  <a:pt x="637958" y="1830292"/>
                  <a:pt x="571576" y="1998294"/>
                  <a:pt x="665018" y="1717963"/>
                </a:cubicBezTo>
                <a:lnTo>
                  <a:pt x="665018" y="1717963"/>
                </a:lnTo>
                <a:lnTo>
                  <a:pt x="706582" y="1690254"/>
                </a:lnTo>
                <a:lnTo>
                  <a:pt x="734291" y="1607127"/>
                </a:lnTo>
                <a:cubicBezTo>
                  <a:pt x="738909" y="1593272"/>
                  <a:pt x="737818" y="1575889"/>
                  <a:pt x="748145" y="1565563"/>
                </a:cubicBezTo>
                <a:lnTo>
                  <a:pt x="775855" y="1537854"/>
                </a:lnTo>
                <a:cubicBezTo>
                  <a:pt x="810676" y="1433389"/>
                  <a:pt x="763706" y="1562152"/>
                  <a:pt x="817418" y="1454727"/>
                </a:cubicBezTo>
                <a:cubicBezTo>
                  <a:pt x="823949" y="1441665"/>
                  <a:pt x="824181" y="1425929"/>
                  <a:pt x="831273" y="1413163"/>
                </a:cubicBezTo>
                <a:cubicBezTo>
                  <a:pt x="847446" y="1384052"/>
                  <a:pt x="868218" y="1357745"/>
                  <a:pt x="886691" y="1330036"/>
                </a:cubicBezTo>
                <a:cubicBezTo>
                  <a:pt x="907263" y="1299178"/>
                  <a:pt x="913909" y="1283323"/>
                  <a:pt x="942109" y="1260763"/>
                </a:cubicBezTo>
                <a:cubicBezTo>
                  <a:pt x="955111" y="1250361"/>
                  <a:pt x="969818" y="1242290"/>
                  <a:pt x="983673" y="1233054"/>
                </a:cubicBezTo>
                <a:cubicBezTo>
                  <a:pt x="994941" y="1199250"/>
                  <a:pt x="998379" y="1176784"/>
                  <a:pt x="1025236" y="1149927"/>
                </a:cubicBezTo>
                <a:cubicBezTo>
                  <a:pt x="1037010" y="1138153"/>
                  <a:pt x="1052945" y="1131454"/>
                  <a:pt x="1066800" y="1122218"/>
                </a:cubicBezTo>
                <a:cubicBezTo>
                  <a:pt x="1130319" y="1026940"/>
                  <a:pt x="1090625" y="1049622"/>
                  <a:pt x="1163782" y="1025236"/>
                </a:cubicBezTo>
                <a:cubicBezTo>
                  <a:pt x="1184354" y="994378"/>
                  <a:pt x="1191000" y="978523"/>
                  <a:pt x="1219200" y="955963"/>
                </a:cubicBezTo>
                <a:cubicBezTo>
                  <a:pt x="1232202" y="945561"/>
                  <a:pt x="1246909" y="937490"/>
                  <a:pt x="1260764" y="928254"/>
                </a:cubicBezTo>
                <a:cubicBezTo>
                  <a:pt x="1287260" y="848766"/>
                  <a:pt x="1255644" y="922962"/>
                  <a:pt x="1316182" y="845127"/>
                </a:cubicBezTo>
                <a:cubicBezTo>
                  <a:pt x="1336628" y="818840"/>
                  <a:pt x="1353127" y="789709"/>
                  <a:pt x="1371600" y="762000"/>
                </a:cubicBezTo>
                <a:cubicBezTo>
                  <a:pt x="1380836" y="748145"/>
                  <a:pt x="1385454" y="729672"/>
                  <a:pt x="1399309" y="720436"/>
                </a:cubicBezTo>
                <a:lnTo>
                  <a:pt x="1440873" y="692727"/>
                </a:lnTo>
                <a:cubicBezTo>
                  <a:pt x="1450109" y="678872"/>
                  <a:pt x="1456808" y="662937"/>
                  <a:pt x="1468582" y="651163"/>
                </a:cubicBezTo>
                <a:cubicBezTo>
                  <a:pt x="1480356" y="639389"/>
                  <a:pt x="1499743" y="636456"/>
                  <a:pt x="1510145" y="623454"/>
                </a:cubicBezTo>
                <a:cubicBezTo>
                  <a:pt x="1563884" y="556281"/>
                  <a:pt x="1474879" y="598265"/>
                  <a:pt x="1565564" y="568036"/>
                </a:cubicBezTo>
                <a:cubicBezTo>
                  <a:pt x="1586137" y="537177"/>
                  <a:pt x="1592782" y="521324"/>
                  <a:pt x="1620982" y="498763"/>
                </a:cubicBezTo>
                <a:cubicBezTo>
                  <a:pt x="1633984" y="488361"/>
                  <a:pt x="1649543" y="481456"/>
                  <a:pt x="1662545" y="471054"/>
                </a:cubicBezTo>
                <a:cubicBezTo>
                  <a:pt x="1716880" y="427586"/>
                  <a:pt x="1659641" y="453549"/>
                  <a:pt x="1731818" y="429491"/>
                </a:cubicBezTo>
                <a:cubicBezTo>
                  <a:pt x="1787007" y="346706"/>
                  <a:pt x="1726734" y="418688"/>
                  <a:pt x="1801091" y="374073"/>
                </a:cubicBezTo>
                <a:cubicBezTo>
                  <a:pt x="1857576" y="340182"/>
                  <a:pt x="1799881" y="350102"/>
                  <a:pt x="1856509" y="304800"/>
                </a:cubicBezTo>
                <a:cubicBezTo>
                  <a:pt x="1867913" y="295677"/>
                  <a:pt x="1885307" y="298037"/>
                  <a:pt x="1898073" y="290945"/>
                </a:cubicBezTo>
                <a:cubicBezTo>
                  <a:pt x="1927184" y="274772"/>
                  <a:pt x="1949607" y="246058"/>
                  <a:pt x="1981200" y="235527"/>
                </a:cubicBezTo>
                <a:cubicBezTo>
                  <a:pt x="2107328" y="193486"/>
                  <a:pt x="1908111" y="257980"/>
                  <a:pt x="2092036" y="207818"/>
                </a:cubicBezTo>
                <a:cubicBezTo>
                  <a:pt x="2120215" y="200133"/>
                  <a:pt x="2147455" y="189346"/>
                  <a:pt x="2175164" y="180109"/>
                </a:cubicBezTo>
                <a:cubicBezTo>
                  <a:pt x="2189018" y="175491"/>
                  <a:pt x="2202407" y="169118"/>
                  <a:pt x="2216727" y="166254"/>
                </a:cubicBezTo>
                <a:cubicBezTo>
                  <a:pt x="2239818" y="161636"/>
                  <a:pt x="2262613" y="155151"/>
                  <a:pt x="2286000" y="152400"/>
                </a:cubicBezTo>
                <a:cubicBezTo>
                  <a:pt x="2433108" y="135093"/>
                  <a:pt x="2441912" y="138545"/>
                  <a:pt x="2576945" y="138545"/>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nvGrpSpPr>
          <p:cNvPr id="6" name="Group 86"/>
          <p:cNvGrpSpPr>
            <a:grpSpLocks/>
          </p:cNvGrpSpPr>
          <p:nvPr/>
        </p:nvGrpSpPr>
        <p:grpSpPr bwMode="auto">
          <a:xfrm>
            <a:off x="4572000" y="2689225"/>
            <a:ext cx="2362200" cy="1719263"/>
            <a:chOff x="4572000" y="651131"/>
            <a:chExt cx="2362409" cy="1719524"/>
          </a:xfrm>
        </p:grpSpPr>
        <p:sp>
          <p:nvSpPr>
            <p:cNvPr id="14" name="Rectangle 13"/>
            <p:cNvSpPr/>
            <p:nvPr/>
          </p:nvSpPr>
          <p:spPr>
            <a:xfrm>
              <a:off x="4572000" y="665421"/>
              <a:ext cx="144476" cy="142897"/>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4859363" y="651131"/>
              <a:ext cx="144475" cy="144485"/>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p:cNvSpPr/>
            <p:nvPr/>
          </p:nvSpPr>
          <p:spPr>
            <a:xfrm>
              <a:off x="5092746" y="692412"/>
              <a:ext cx="144476" cy="144485"/>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Rectangle 16"/>
            <p:cNvSpPr/>
            <p:nvPr/>
          </p:nvSpPr>
          <p:spPr>
            <a:xfrm>
              <a:off x="5243572" y="2226170"/>
              <a:ext cx="144475" cy="144485"/>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Rectangle 18"/>
            <p:cNvSpPr/>
            <p:nvPr/>
          </p:nvSpPr>
          <p:spPr>
            <a:xfrm>
              <a:off x="5435676" y="1916561"/>
              <a:ext cx="144476" cy="144484"/>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a:off x="5648420" y="1649821"/>
              <a:ext cx="144476" cy="144484"/>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0"/>
            <p:cNvSpPr/>
            <p:nvPr/>
          </p:nvSpPr>
          <p:spPr>
            <a:xfrm>
              <a:off x="5867515" y="1379905"/>
              <a:ext cx="144476" cy="144484"/>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Rectangle 21"/>
            <p:cNvSpPr/>
            <p:nvPr/>
          </p:nvSpPr>
          <p:spPr>
            <a:xfrm>
              <a:off x="6081847" y="1168735"/>
              <a:ext cx="142888" cy="144485"/>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Rectangle 22"/>
            <p:cNvSpPr/>
            <p:nvPr/>
          </p:nvSpPr>
          <p:spPr>
            <a:xfrm>
              <a:off x="6516860" y="851186"/>
              <a:ext cx="142888" cy="142897"/>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23"/>
            <p:cNvSpPr/>
            <p:nvPr/>
          </p:nvSpPr>
          <p:spPr>
            <a:xfrm>
              <a:off x="6300941" y="1008373"/>
              <a:ext cx="142888" cy="144484"/>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Rectangle 24"/>
            <p:cNvSpPr/>
            <p:nvPr/>
          </p:nvSpPr>
          <p:spPr>
            <a:xfrm>
              <a:off x="6789934" y="778150"/>
              <a:ext cx="144475" cy="144485"/>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2536" name="Group 45"/>
          <p:cNvGrpSpPr>
            <a:grpSpLocks/>
          </p:cNvGrpSpPr>
          <p:nvPr/>
        </p:nvGrpSpPr>
        <p:grpSpPr bwMode="auto">
          <a:xfrm>
            <a:off x="4643438" y="5538788"/>
            <a:ext cx="2305050" cy="215900"/>
            <a:chOff x="4644008" y="3501008"/>
            <a:chExt cx="2304256" cy="216024"/>
          </a:xfrm>
        </p:grpSpPr>
        <p:cxnSp>
          <p:nvCxnSpPr>
            <p:cNvPr id="28" name="Straight Connector 27"/>
            <p:cNvCxnSpPr/>
            <p:nvPr/>
          </p:nvCxnSpPr>
          <p:spPr>
            <a:xfrm>
              <a:off x="4644008" y="3717032"/>
              <a:ext cx="230425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644008" y="3501008"/>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859834" y="3501008"/>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075659" y="3501008"/>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256572" y="3501008"/>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448593" y="3501008"/>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651723" y="3501008"/>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867548" y="3501008"/>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072266" y="3501008"/>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264287" y="3501008"/>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913351" y="3501008"/>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684830" y="3501008"/>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467417" y="3501008"/>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22537" name="Group 88"/>
          <p:cNvGrpSpPr>
            <a:grpSpLocks/>
          </p:cNvGrpSpPr>
          <p:nvPr/>
        </p:nvGrpSpPr>
        <p:grpSpPr bwMode="auto">
          <a:xfrm>
            <a:off x="7667625" y="2659063"/>
            <a:ext cx="433388" cy="2087562"/>
            <a:chOff x="7668344" y="620688"/>
            <a:chExt cx="432048" cy="2088232"/>
          </a:xfrm>
        </p:grpSpPr>
        <p:sp>
          <p:nvSpPr>
            <p:cNvPr id="47" name="Rectangle 46"/>
            <p:cNvSpPr/>
            <p:nvPr/>
          </p:nvSpPr>
          <p:spPr>
            <a:xfrm>
              <a:off x="7668344" y="620688"/>
              <a:ext cx="432048" cy="2088232"/>
            </a:xfrm>
            <a:prstGeom prst="rect">
              <a:avLst/>
            </a:prstGeom>
            <a:gradFill flip="none" rotWithShape="1">
              <a:gsLst>
                <a:gs pos="0">
                  <a:schemeClr val="tx1"/>
                </a:gs>
                <a:gs pos="50000">
                  <a:schemeClr val="accent1">
                    <a:tint val="44500"/>
                    <a:satMod val="160000"/>
                  </a:schemeClr>
                </a:gs>
                <a:gs pos="100000">
                  <a:schemeClr val="accent1">
                    <a:tint val="23500"/>
                    <a:satMod val="160000"/>
                  </a:schemeClr>
                </a:gs>
              </a:gsLst>
              <a:lin ang="162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9" name="Straight Connector 48"/>
            <p:cNvCxnSpPr/>
            <p:nvPr/>
          </p:nvCxnSpPr>
          <p:spPr>
            <a:xfrm>
              <a:off x="7668344" y="836657"/>
              <a:ext cx="4320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668344" y="2445310"/>
              <a:ext cx="4320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668344" y="1089150"/>
              <a:ext cx="4320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668344" y="1652894"/>
              <a:ext cx="4320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668344" y="1918091"/>
              <a:ext cx="4320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7668344" y="2168997"/>
              <a:ext cx="4320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668344" y="1365464"/>
              <a:ext cx="4320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87"/>
          <p:cNvGrpSpPr>
            <a:grpSpLocks/>
          </p:cNvGrpSpPr>
          <p:nvPr/>
        </p:nvGrpSpPr>
        <p:grpSpPr bwMode="auto">
          <a:xfrm>
            <a:off x="4716463" y="2892425"/>
            <a:ext cx="2136775" cy="2574925"/>
            <a:chOff x="4716016" y="809002"/>
            <a:chExt cx="2136490" cy="2575700"/>
          </a:xfrm>
        </p:grpSpPr>
        <p:cxnSp>
          <p:nvCxnSpPr>
            <p:cNvPr id="58" name="Straight Connector 57"/>
            <p:cNvCxnSpPr/>
            <p:nvPr/>
          </p:nvCxnSpPr>
          <p:spPr>
            <a:xfrm>
              <a:off x="4716016" y="809002"/>
              <a:ext cx="0" cy="2548705"/>
            </a:xfrm>
            <a:prstGeom prst="line">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931887" y="812178"/>
              <a:ext cx="0" cy="2548705"/>
            </a:xfrm>
            <a:prstGeom prst="line">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147758" y="835998"/>
              <a:ext cx="0" cy="2548704"/>
            </a:xfrm>
            <a:prstGeom prst="line">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5316011" y="2492258"/>
              <a:ext cx="0" cy="800341"/>
            </a:xfrm>
            <a:prstGeom prst="line">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839808" y="1051963"/>
              <a:ext cx="12698" cy="2240636"/>
            </a:xfrm>
            <a:prstGeom prst="line">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589016" y="1125010"/>
              <a:ext cx="0" cy="2159650"/>
            </a:xfrm>
            <a:prstGeom prst="line">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371557" y="1125010"/>
              <a:ext cx="0" cy="2167589"/>
            </a:xfrm>
            <a:prstGeom prst="line">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155686" y="1404494"/>
              <a:ext cx="0" cy="1880166"/>
            </a:xfrm>
            <a:prstGeom prst="line">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939815" y="1556940"/>
              <a:ext cx="0" cy="1727720"/>
            </a:xfrm>
            <a:prstGeom prst="line">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736642" y="1844364"/>
              <a:ext cx="0" cy="1440296"/>
            </a:xfrm>
            <a:prstGeom prst="line">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520771" y="2084149"/>
              <a:ext cx="0" cy="1224330"/>
            </a:xfrm>
            <a:prstGeom prst="line">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02"/>
          <p:cNvGrpSpPr>
            <a:grpSpLocks/>
          </p:cNvGrpSpPr>
          <p:nvPr/>
        </p:nvGrpSpPr>
        <p:grpSpPr bwMode="auto">
          <a:xfrm>
            <a:off x="5351463" y="2767013"/>
            <a:ext cx="2339975" cy="1570037"/>
            <a:chOff x="5352213" y="729079"/>
            <a:chExt cx="2340018" cy="1568828"/>
          </a:xfrm>
        </p:grpSpPr>
        <p:cxnSp>
          <p:nvCxnSpPr>
            <p:cNvPr id="59" name="Straight Arrow Connector 58"/>
            <p:cNvCxnSpPr/>
            <p:nvPr/>
          </p:nvCxnSpPr>
          <p:spPr>
            <a:xfrm flipV="1">
              <a:off x="5352213" y="729079"/>
              <a:ext cx="2232066" cy="23794"/>
            </a:xfrm>
            <a:prstGeom prst="straightConnector1">
              <a:avLst/>
            </a:prstGeom>
            <a:ln w="31750">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6588898" y="981297"/>
              <a:ext cx="1079520" cy="0"/>
            </a:xfrm>
            <a:prstGeom prst="straightConnector1">
              <a:avLst/>
            </a:prstGeom>
            <a:ln w="31750">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6444433" y="1197030"/>
              <a:ext cx="1223984" cy="0"/>
            </a:xfrm>
            <a:prstGeom prst="straightConnector1">
              <a:avLst/>
            </a:prstGeom>
            <a:ln w="31750">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6155503" y="1484147"/>
              <a:ext cx="1441476" cy="0"/>
            </a:xfrm>
            <a:prstGeom prst="straightConnector1">
              <a:avLst/>
            </a:prstGeom>
            <a:ln w="31750">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5868159" y="1772850"/>
              <a:ext cx="1800258" cy="0"/>
            </a:xfrm>
            <a:prstGeom prst="straightConnector1">
              <a:avLst/>
            </a:prstGeom>
            <a:ln w="31750">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5723695" y="2061552"/>
              <a:ext cx="1871696" cy="0"/>
            </a:xfrm>
            <a:prstGeom prst="straightConnector1">
              <a:avLst/>
            </a:prstGeom>
            <a:ln w="31750">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5507791" y="2277286"/>
              <a:ext cx="2184440" cy="20621"/>
            </a:xfrm>
            <a:prstGeom prst="straightConnector1">
              <a:avLst/>
            </a:prstGeom>
            <a:ln w="31750">
              <a:solidFill>
                <a:srgbClr val="008000"/>
              </a:solidFill>
              <a:tailEnd type="arrow"/>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822334" y="1393448"/>
            <a:ext cx="3001169" cy="707886"/>
          </a:xfrm>
          <a:prstGeom prst="rect">
            <a:avLst/>
          </a:prstGeom>
          <a:noFill/>
        </p:spPr>
        <p:txBody>
          <a:bodyPr wrap="square" lIns="91440" tIns="45720" rIns="91440" bIns="45720" rtlCol="0" anchor="t">
            <a:spAutoFit/>
          </a:bodyPr>
          <a:lstStyle/>
          <a:p>
            <a:r>
              <a:rPr lang="en-US" sz="4000">
                <a:latin typeface="+mn-lt"/>
                <a:ea typeface="ＭＳ Ｐゴシック"/>
              </a:rPr>
              <a:t>Sampling</a:t>
            </a:r>
          </a:p>
        </p:txBody>
      </p:sp>
      <p:sp>
        <p:nvSpPr>
          <p:cNvPr id="119" name="TextBox 118"/>
          <p:cNvSpPr txBox="1"/>
          <p:nvPr/>
        </p:nvSpPr>
        <p:spPr>
          <a:xfrm>
            <a:off x="4341144" y="1353141"/>
            <a:ext cx="3920614" cy="707886"/>
          </a:xfrm>
          <a:prstGeom prst="rect">
            <a:avLst/>
          </a:prstGeom>
          <a:noFill/>
        </p:spPr>
        <p:txBody>
          <a:bodyPr wrap="square" lIns="91440" tIns="45720" rIns="91440" bIns="45720" rtlCol="0" anchor="t">
            <a:spAutoFit/>
          </a:bodyPr>
          <a:lstStyle/>
          <a:p>
            <a:r>
              <a:rPr lang="en-US" sz="4000">
                <a:latin typeface="+mn-lt"/>
                <a:ea typeface="ＭＳ Ｐゴシック"/>
              </a:rPr>
              <a:t>Quantization</a:t>
            </a:r>
          </a:p>
        </p:txBody>
      </p:sp>
      <p:sp>
        <p:nvSpPr>
          <p:cNvPr id="10" name="Rectangle 9"/>
          <p:cNvSpPr/>
          <p:nvPr/>
        </p:nvSpPr>
        <p:spPr>
          <a:xfrm>
            <a:off x="4716463" y="5084833"/>
            <a:ext cx="2065502" cy="369332"/>
          </a:xfrm>
          <a:prstGeom prst="rect">
            <a:avLst/>
          </a:prstGeom>
        </p:spPr>
        <p:txBody>
          <a:bodyPr wrap="none">
            <a:spAutoFit/>
          </a:bodyPr>
          <a:lstStyle/>
          <a:p>
            <a:r>
              <a:rPr lang="en-US"/>
              <a:t>Coordinate Values</a:t>
            </a:r>
          </a:p>
        </p:txBody>
      </p:sp>
      <p:sp>
        <p:nvSpPr>
          <p:cNvPr id="70" name="Rectangle 69"/>
          <p:cNvSpPr/>
          <p:nvPr/>
        </p:nvSpPr>
        <p:spPr>
          <a:xfrm rot="16200000">
            <a:off x="3244703" y="3686322"/>
            <a:ext cx="1903150" cy="369332"/>
          </a:xfrm>
          <a:prstGeom prst="rect">
            <a:avLst/>
          </a:prstGeom>
        </p:spPr>
        <p:txBody>
          <a:bodyPr wrap="none">
            <a:spAutoFit/>
          </a:bodyPr>
          <a:lstStyle/>
          <a:p>
            <a:r>
              <a:rPr lang="en-US"/>
              <a:t>Signal Amplitude</a:t>
            </a:r>
          </a:p>
        </p:txBody>
      </p:sp>
      <p:sp>
        <p:nvSpPr>
          <p:cNvPr id="73" name="Rectangle 72"/>
          <p:cNvSpPr/>
          <p:nvPr/>
        </p:nvSpPr>
        <p:spPr>
          <a:xfrm>
            <a:off x="725453" y="5161905"/>
            <a:ext cx="3142188" cy="923330"/>
          </a:xfrm>
          <a:prstGeom prst="rect">
            <a:avLst/>
          </a:prstGeom>
        </p:spPr>
        <p:txBody>
          <a:bodyPr wrap="square">
            <a:spAutoFit/>
          </a:bodyPr>
          <a:lstStyle/>
          <a:p>
            <a:pPr algn="just"/>
            <a:r>
              <a:rPr lang="it-IT" b="1"/>
              <a:t>Billion of frequencies are falling on the object and we sample to get only few</a:t>
            </a:r>
            <a:endParaRPr lang="ur-PK" b="1"/>
          </a:p>
        </p:txBody>
      </p:sp>
    </p:spTree>
    <p:extLst>
      <p:ext uri="{BB962C8B-B14F-4D97-AF65-F5344CB8AC3E}">
        <p14:creationId xmlns:p14="http://schemas.microsoft.com/office/powerpoint/2010/main" val="4445037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1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2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5"/>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2" name="Rectangle 41">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a:spLocks noGrp="1" noChangeArrowheads="1"/>
          </p:cNvSpPr>
          <p:nvPr>
            <p:ph type="title"/>
          </p:nvPr>
        </p:nvSpPr>
        <p:spPr>
          <a:xfrm>
            <a:off x="486918" y="645106"/>
            <a:ext cx="2737709" cy="1259894"/>
          </a:xfrm>
        </p:spPr>
        <p:txBody>
          <a:bodyPr vert="horz" lIns="91440" tIns="45720" rIns="91440" bIns="45720" rtlCol="0" anchor="t">
            <a:normAutofit/>
          </a:bodyPr>
          <a:lstStyle/>
          <a:p>
            <a:pPr>
              <a:lnSpc>
                <a:spcPct val="90000"/>
              </a:lnSpc>
            </a:pPr>
            <a:r>
              <a:rPr lang="en-US" sz="2800"/>
              <a:t>Image Sampling And Quantization</a:t>
            </a:r>
          </a:p>
        </p:txBody>
      </p:sp>
      <p:sp>
        <p:nvSpPr>
          <p:cNvPr id="44" name="Rectangle 43">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 name="Rectangle 4"/>
          <p:cNvSpPr/>
          <p:nvPr/>
        </p:nvSpPr>
        <p:spPr>
          <a:xfrm>
            <a:off x="486918" y="2133600"/>
            <a:ext cx="2737709" cy="3759253"/>
          </a:xfrm>
          <a:prstGeom prst="rect">
            <a:avLst/>
          </a:prstGeom>
        </p:spPr>
        <p:txBody>
          <a:bodyPr vert="horz" lIns="91440" tIns="45720" rIns="91440" bIns="45720" rtlCol="0">
            <a:normAutofit/>
          </a:bodyPr>
          <a:lstStyle/>
          <a:p>
            <a:pPr defTabSz="457200">
              <a:spcBef>
                <a:spcPts val="1000"/>
              </a:spcBef>
              <a:spcAft>
                <a:spcPts val="0"/>
              </a:spcAft>
              <a:buClr>
                <a:schemeClr val="accent1"/>
              </a:buClr>
              <a:buFont typeface="Wingdings 3" charset="2"/>
              <a:buChar char=""/>
            </a:pPr>
            <a:r>
              <a:rPr lang="en-US" sz="1700">
                <a:solidFill>
                  <a:schemeClr val="tx1">
                    <a:lumMod val="75000"/>
                    <a:lumOff val="25000"/>
                  </a:schemeClr>
                </a:solidFill>
                <a:latin typeface="+mn-lt"/>
                <a:ea typeface="+mn-ea"/>
              </a:rPr>
              <a:t>An image may be continuous with respect to the x- and y-coordinates, and also in amplitude. To convert it to digital form, we have to sample the function in both coordinates and in amplitude. </a:t>
            </a:r>
            <a:r>
              <a:rPr lang="en-US" sz="1700" u="sng">
                <a:solidFill>
                  <a:schemeClr val="tx1">
                    <a:lumMod val="75000"/>
                    <a:lumOff val="25000"/>
                  </a:schemeClr>
                </a:solidFill>
                <a:latin typeface="+mn-lt"/>
                <a:ea typeface="+mn-ea"/>
              </a:rPr>
              <a:t>Digitizing the coordinate values is called </a:t>
            </a:r>
            <a:r>
              <a:rPr lang="en-US" sz="1700" b="1" i="1" u="sng">
                <a:solidFill>
                  <a:schemeClr val="tx1">
                    <a:lumMod val="75000"/>
                    <a:lumOff val="25000"/>
                  </a:schemeClr>
                </a:solidFill>
                <a:latin typeface="+mn-lt"/>
                <a:ea typeface="+mn-ea"/>
              </a:rPr>
              <a:t>sampling</a:t>
            </a:r>
            <a:r>
              <a:rPr lang="en-US" sz="1700">
                <a:solidFill>
                  <a:schemeClr val="tx1">
                    <a:lumMod val="75000"/>
                    <a:lumOff val="25000"/>
                  </a:schemeClr>
                </a:solidFill>
                <a:latin typeface="+mn-lt"/>
                <a:ea typeface="+mn-ea"/>
              </a:rPr>
              <a:t>. </a:t>
            </a:r>
            <a:r>
              <a:rPr lang="en-US" sz="1700" u="sng">
                <a:solidFill>
                  <a:schemeClr val="tx1">
                    <a:lumMod val="75000"/>
                    <a:lumOff val="25000"/>
                  </a:schemeClr>
                </a:solidFill>
                <a:latin typeface="+mn-lt"/>
                <a:ea typeface="+mn-ea"/>
              </a:rPr>
              <a:t>Digitizing the amplitude values is called </a:t>
            </a:r>
            <a:r>
              <a:rPr lang="en-US" sz="1700" b="1" i="1" u="sng">
                <a:solidFill>
                  <a:schemeClr val="tx1">
                    <a:lumMod val="75000"/>
                    <a:lumOff val="25000"/>
                  </a:schemeClr>
                </a:solidFill>
                <a:latin typeface="+mn-lt"/>
                <a:ea typeface="+mn-ea"/>
              </a:rPr>
              <a:t>quantization</a:t>
            </a:r>
            <a:r>
              <a:rPr lang="en-US" sz="1700" u="sng">
                <a:solidFill>
                  <a:schemeClr val="tx1">
                    <a:lumMod val="75000"/>
                    <a:lumOff val="25000"/>
                  </a:schemeClr>
                </a:solidFill>
                <a:latin typeface="+mn-lt"/>
                <a:ea typeface="+mn-ea"/>
              </a:rPr>
              <a:t>.</a:t>
            </a:r>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24654" y="640080"/>
            <a:ext cx="5095189" cy="525277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28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69641" name="Group 69640">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69642"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69643"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69644"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69645"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9646"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9647"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9648"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9649"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9650"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9651"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9652"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9653"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9655" name="Group 69654">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69656"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9657"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9658"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9659"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9660"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9661"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9662"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9663"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9664"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9665"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9666"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9667"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9669" name="Rectangle 69668">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9671"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69673" name="Rectangle 69672">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675" name="Group 69674">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69676"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69677"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69678"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69679"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9680"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9681"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9682"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9683"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9684"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9685"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9686"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9687"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69634" name="Rectangle 2"/>
          <p:cNvSpPr>
            <a:spLocks noGrp="1" noChangeArrowheads="1"/>
          </p:cNvSpPr>
          <p:nvPr>
            <p:ph type="title"/>
          </p:nvPr>
        </p:nvSpPr>
        <p:spPr>
          <a:xfrm>
            <a:off x="1941909" y="4529540"/>
            <a:ext cx="6686550" cy="1162423"/>
          </a:xfrm>
        </p:spPr>
        <p:txBody>
          <a:bodyPr vert="horz" lIns="91440" tIns="45720" rIns="91440" bIns="45720" rtlCol="0" anchor="b">
            <a:normAutofit/>
          </a:bodyPr>
          <a:lstStyle/>
          <a:p>
            <a:pPr>
              <a:lnSpc>
                <a:spcPct val="90000"/>
              </a:lnSpc>
            </a:pPr>
            <a:r>
              <a:rPr lang="en-US" sz="3800"/>
              <a:t>Image Sampling And Quantization (cont…)</a:t>
            </a:r>
          </a:p>
        </p:txBody>
      </p:sp>
      <p:sp>
        <p:nvSpPr>
          <p:cNvPr id="69635" name="Rectangle 3"/>
          <p:cNvSpPr>
            <a:spLocks noGrp="1" noChangeArrowheads="1"/>
          </p:cNvSpPr>
          <p:nvPr>
            <p:ph idx="1"/>
          </p:nvPr>
        </p:nvSpPr>
        <p:spPr>
          <a:xfrm>
            <a:off x="1941909" y="5696711"/>
            <a:ext cx="6686550" cy="507189"/>
          </a:xfrm>
        </p:spPr>
        <p:txBody>
          <a:bodyPr vert="horz" lIns="91440" tIns="45720" rIns="91440" bIns="45720" rtlCol="0" anchor="t">
            <a:normAutofit/>
          </a:bodyPr>
          <a:lstStyle/>
          <a:p>
            <a:pPr marL="0" indent="0">
              <a:lnSpc>
                <a:spcPct val="90000"/>
              </a:lnSpc>
              <a:buNone/>
            </a:pPr>
            <a:r>
              <a:rPr lang="en-US" sz="1500">
                <a:solidFill>
                  <a:schemeClr val="tx1">
                    <a:lumMod val="65000"/>
                    <a:lumOff val="35000"/>
                  </a:schemeClr>
                </a:solidFill>
              </a:rPr>
              <a:t>Remember that a digital image is always only an </a:t>
            </a:r>
            <a:r>
              <a:rPr lang="en-US" sz="1500" b="1">
                <a:solidFill>
                  <a:schemeClr val="tx1">
                    <a:lumMod val="65000"/>
                    <a:lumOff val="35000"/>
                  </a:schemeClr>
                </a:solidFill>
              </a:rPr>
              <a:t>approximation</a:t>
            </a:r>
            <a:r>
              <a:rPr lang="en-US" sz="1500">
                <a:solidFill>
                  <a:schemeClr val="tx1">
                    <a:lumMod val="65000"/>
                    <a:lumOff val="35000"/>
                  </a:schemeClr>
                </a:solidFill>
              </a:rPr>
              <a:t> of a real world scene</a:t>
            </a:r>
          </a:p>
        </p:txBody>
      </p:sp>
      <p:grpSp>
        <p:nvGrpSpPr>
          <p:cNvPr id="69689" name="Group 69688">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69690"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9691"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9692"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9693"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9694"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9695"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9696"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9697"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9698"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9699"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9700"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9701"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9703" name="Rectangle 69702">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69636" name="Picture 5"/>
          <p:cNvPicPr>
            <a:picLocks noChangeAspect="1" noChangeArrowheads="1"/>
          </p:cNvPicPr>
          <p:nvPr/>
        </p:nvPicPr>
        <p:blipFill>
          <a:blip r:embed="rId3">
            <a:extLst>
              <a:ext uri="{28A0092B-C50C-407E-A947-70E740481C1C}">
                <a14:useLocalDpi xmlns:a14="http://schemas.microsoft.com/office/drawing/2010/main" val="0"/>
              </a:ext>
            </a:extLst>
          </a:blip>
          <a:srcRect b="19685"/>
          <a:stretch>
            <a:fillRect/>
          </a:stretch>
        </p:blipFill>
        <p:spPr bwMode="auto">
          <a:xfrm>
            <a:off x="1941909" y="640080"/>
            <a:ext cx="6243442" cy="360273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705"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2538029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1688" name="Group 71687">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71689"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1690"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1691"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1692"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1693"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1694"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1695"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1696"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71697"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1698"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1699"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1700"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1702" name="Group 71701">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71703"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1704"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1705"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1706"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1707"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1708"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1709"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1710"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1711"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1712"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1713"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1714"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1716" name="Rectangle 71715">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1718"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71720" name="Rectangle 71719">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22" name="Group 71721">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71723"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1724"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1725"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1726"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1727"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1728"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1729"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1730"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71731"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1732"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1733"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1734"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71682" name="Title 1"/>
          <p:cNvSpPr>
            <a:spLocks noGrp="1"/>
          </p:cNvSpPr>
          <p:nvPr>
            <p:ph type="title"/>
          </p:nvPr>
        </p:nvSpPr>
        <p:spPr>
          <a:xfrm>
            <a:off x="1941909" y="4529540"/>
            <a:ext cx="6686550" cy="1162423"/>
          </a:xfrm>
        </p:spPr>
        <p:txBody>
          <a:bodyPr vert="horz" lIns="91440" tIns="45720" rIns="91440" bIns="45720" rtlCol="0" anchor="b">
            <a:normAutofit/>
          </a:bodyPr>
          <a:lstStyle/>
          <a:p>
            <a:pPr>
              <a:lnSpc>
                <a:spcPct val="90000"/>
              </a:lnSpc>
            </a:pPr>
            <a:r>
              <a:rPr lang="en-US" sz="4600"/>
              <a:t>Image Representation</a:t>
            </a:r>
          </a:p>
        </p:txBody>
      </p:sp>
      <p:grpSp>
        <p:nvGrpSpPr>
          <p:cNvPr id="71736" name="Group 71735">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71737"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1738"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1739"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1740"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1741"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1742"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1743"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1744"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1745"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1746"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1747"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1748"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1750" name="Rectangle 71749">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71683"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41909" y="640080"/>
            <a:ext cx="4366745" cy="437944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2"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1475327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2712" name="Group 72711">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72713"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2714"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2715"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2716"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2717"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2718"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2719"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2720"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72721"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2722"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2723"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2724"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2726" name="Group 72725">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72727"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2728"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2729"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2730"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2731"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2732"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2733"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2734"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2735"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2736"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2737"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2738"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2740" name="Rectangle 72739">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2742"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72744" name="Rectangle 72743">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46" name="Rectangle 72745">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3479799"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706" name="Title 1"/>
          <p:cNvSpPr>
            <a:spLocks noGrp="1"/>
          </p:cNvSpPr>
          <p:nvPr>
            <p:ph type="title"/>
          </p:nvPr>
        </p:nvSpPr>
        <p:spPr>
          <a:xfrm>
            <a:off x="405209" y="967417"/>
            <a:ext cx="2834152" cy="3943250"/>
          </a:xfrm>
        </p:spPr>
        <p:txBody>
          <a:bodyPr vert="horz" lIns="91440" tIns="45720" rIns="91440" bIns="45720" rtlCol="0" anchor="b">
            <a:normAutofit/>
          </a:bodyPr>
          <a:lstStyle/>
          <a:p>
            <a:r>
              <a:rPr lang="en-US" sz="2700">
                <a:solidFill>
                  <a:srgbClr val="FEFFFF"/>
                </a:solidFill>
              </a:rPr>
              <a:t>Image Representation</a:t>
            </a:r>
          </a:p>
        </p:txBody>
      </p:sp>
      <p:sp>
        <p:nvSpPr>
          <p:cNvPr id="72748"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4053016"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72707" name="Picture 4"/>
          <p:cNvPicPr>
            <a:picLocks noChangeAspect="1" noChangeArrowheads="1"/>
          </p:cNvPicPr>
          <p:nvPr/>
        </p:nvPicPr>
        <p:blipFill>
          <a:blip r:embed="rId2">
            <a:extLst>
              <a:ext uri="{28A0092B-C50C-407E-A947-70E740481C1C}">
                <a14:useLocalDpi xmlns:a14="http://schemas.microsoft.com/office/drawing/2010/main" val="0"/>
              </a:ext>
            </a:extLst>
          </a:blip>
          <a:srcRect t="48988" r="50125"/>
          <a:stretch>
            <a:fillRect/>
          </a:stretch>
        </p:blipFill>
        <p:spPr bwMode="auto">
          <a:xfrm>
            <a:off x="4190995" y="1261589"/>
            <a:ext cx="4230377" cy="434212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1890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3736" name="Group 73735">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73737"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3738"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3739"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3740"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3741"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3742"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3743"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3744"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73745"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3746"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3747"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3748"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3750" name="Group 73749">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73751"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3752"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3753"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3754"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3755"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3756"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3757"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3758"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3759"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3760"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3761"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3762"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3764" name="Rectangle 73763">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3766"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73768" name="Rectangle 73767">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770" name="Group 73769">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73771"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3772"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3773"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3774"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3775"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3776"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3777"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3778"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73779"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3780"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3781"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3782"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73730" name="Title 1"/>
          <p:cNvSpPr>
            <a:spLocks noGrp="1"/>
          </p:cNvSpPr>
          <p:nvPr>
            <p:ph type="title"/>
          </p:nvPr>
        </p:nvSpPr>
        <p:spPr>
          <a:xfrm>
            <a:off x="1941909" y="4529540"/>
            <a:ext cx="6686550" cy="1162423"/>
          </a:xfrm>
        </p:spPr>
        <p:txBody>
          <a:bodyPr vert="horz" lIns="91440" tIns="45720" rIns="91440" bIns="45720" rtlCol="0" anchor="b">
            <a:normAutofit/>
          </a:bodyPr>
          <a:lstStyle/>
          <a:p>
            <a:pPr>
              <a:lnSpc>
                <a:spcPct val="90000"/>
              </a:lnSpc>
            </a:pPr>
            <a:r>
              <a:rPr lang="en-US" sz="4600"/>
              <a:t>Image Representation</a:t>
            </a:r>
          </a:p>
        </p:txBody>
      </p:sp>
      <p:grpSp>
        <p:nvGrpSpPr>
          <p:cNvPr id="73784" name="Group 73783">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73785"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3786"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3787"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3788"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3789"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3790"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3791"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3792"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3793"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3794"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3795"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3796"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3798" name="Rectangle 73797">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73731" name="Picture 4"/>
          <p:cNvPicPr>
            <a:picLocks noChangeAspect="1" noChangeArrowheads="1"/>
          </p:cNvPicPr>
          <p:nvPr/>
        </p:nvPicPr>
        <p:blipFill>
          <a:blip r:embed="rId2">
            <a:extLst>
              <a:ext uri="{28A0092B-C50C-407E-A947-70E740481C1C}">
                <a14:useLocalDpi xmlns:a14="http://schemas.microsoft.com/office/drawing/2010/main" val="0"/>
              </a:ext>
            </a:extLst>
          </a:blip>
          <a:srcRect l="13884" t="-638" r="9833" b="50484"/>
          <a:stretch>
            <a:fillRect/>
          </a:stretch>
        </p:blipFill>
        <p:spPr bwMode="auto">
          <a:xfrm>
            <a:off x="1941909" y="640080"/>
            <a:ext cx="5460356" cy="360273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800"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2506542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IE">
                <a:ea typeface="ＭＳ Ｐゴシック" panose="020B0600070205080204" pitchFamily="34" charset="-128"/>
              </a:rPr>
              <a:t>Structure Of The Human Eye</a:t>
            </a:r>
            <a:endParaRPr lang="en-US">
              <a:ea typeface="ＭＳ Ｐゴシック" panose="020B0600070205080204" pitchFamily="34" charset="-128"/>
            </a:endParaRPr>
          </a:p>
        </p:txBody>
      </p:sp>
      <p:pic>
        <p:nvPicPr>
          <p:cNvPr id="21507" name="Picture 4"/>
          <p:cNvPicPr>
            <a:picLocks noChangeAspect="1" noChangeArrowheads="1"/>
          </p:cNvPicPr>
          <p:nvPr/>
        </p:nvPicPr>
        <p:blipFill>
          <a:blip r:embed="rId3">
            <a:extLst>
              <a:ext uri="{28A0092B-C50C-407E-A947-70E740481C1C}">
                <a14:useLocalDpi xmlns:a14="http://schemas.microsoft.com/office/drawing/2010/main" val="0"/>
              </a:ext>
            </a:extLst>
          </a:blip>
          <a:srcRect r="25061"/>
          <a:stretch>
            <a:fillRect/>
          </a:stretch>
        </p:blipFill>
        <p:spPr bwMode="auto">
          <a:xfrm>
            <a:off x="1234713" y="1231900"/>
            <a:ext cx="6213837" cy="560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6" descr="boo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26988" y="6632575"/>
            <a:ext cx="1984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54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4760" name="Group 7475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7476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476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476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476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476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476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476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476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7476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477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477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477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4774" name="Group 7477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7477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477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477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477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477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478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478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478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478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478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478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478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4788" name="Rectangle 7478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4790"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74792" name="Rectangle 74791">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794" name="Group 74793">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74795"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4796"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4797"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4798"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4799"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4800"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4801"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4802"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74803"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4804"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4805"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4806"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74754" name="Title 1"/>
          <p:cNvSpPr>
            <a:spLocks noGrp="1"/>
          </p:cNvSpPr>
          <p:nvPr>
            <p:ph type="title"/>
          </p:nvPr>
        </p:nvSpPr>
        <p:spPr>
          <a:xfrm>
            <a:off x="1941909" y="4529540"/>
            <a:ext cx="6686550" cy="1162423"/>
          </a:xfrm>
        </p:spPr>
        <p:txBody>
          <a:bodyPr vert="horz" lIns="91440" tIns="45720" rIns="91440" bIns="45720" rtlCol="0" anchor="b">
            <a:normAutofit/>
          </a:bodyPr>
          <a:lstStyle/>
          <a:p>
            <a:pPr>
              <a:lnSpc>
                <a:spcPct val="90000"/>
              </a:lnSpc>
            </a:pPr>
            <a:r>
              <a:rPr lang="en-US" sz="4600"/>
              <a:t>Image Representation</a:t>
            </a:r>
          </a:p>
        </p:txBody>
      </p:sp>
      <p:grpSp>
        <p:nvGrpSpPr>
          <p:cNvPr id="74808" name="Group 74807">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74809"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4810"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4811"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4812"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4813"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4814"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4815"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4816"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4817"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4818"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4819"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4820"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4822" name="Rectangle 74821">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74755" name="Picture 4"/>
          <p:cNvPicPr>
            <a:picLocks noChangeAspect="1" noChangeArrowheads="1"/>
          </p:cNvPicPr>
          <p:nvPr/>
        </p:nvPicPr>
        <p:blipFill>
          <a:blip r:embed="rId2">
            <a:extLst>
              <a:ext uri="{28A0092B-C50C-407E-A947-70E740481C1C}">
                <a14:useLocalDpi xmlns:a14="http://schemas.microsoft.com/office/drawing/2010/main" val="0"/>
              </a:ext>
            </a:extLst>
          </a:blip>
          <a:srcRect l="52928" t="48988" r="-4201"/>
          <a:stretch>
            <a:fillRect/>
          </a:stretch>
        </p:blipFill>
        <p:spPr bwMode="auto">
          <a:xfrm>
            <a:off x="1941909" y="640080"/>
            <a:ext cx="3608403" cy="360273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824"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311926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265751" y="624110"/>
            <a:ext cx="3102795" cy="1280890"/>
          </a:xfrm>
        </p:spPr>
        <p:txBody>
          <a:bodyPr>
            <a:normAutofit/>
          </a:bodyPr>
          <a:lstStyle/>
          <a:p>
            <a:pPr eaLnBrk="1" hangingPunct="1"/>
            <a:r>
              <a:rPr lang="en-IE" sz="2800">
                <a:ea typeface="ＭＳ Ｐゴシック" panose="020B0600070205080204" pitchFamily="34" charset="-128"/>
              </a:rPr>
              <a:t>Spatial Resolution</a:t>
            </a:r>
            <a:endParaRPr lang="en-US" sz="2800">
              <a:ea typeface="ＭＳ Ｐゴシック" panose="020B0600070205080204" pitchFamily="34" charset="-128"/>
            </a:endParaRPr>
          </a:p>
        </p:txBody>
      </p:sp>
      <p:sp>
        <p:nvSpPr>
          <p:cNvPr id="75779" name="Rectangle 3"/>
          <p:cNvSpPr>
            <a:spLocks noGrp="1" noChangeArrowheads="1"/>
          </p:cNvSpPr>
          <p:nvPr>
            <p:ph idx="1"/>
          </p:nvPr>
        </p:nvSpPr>
        <p:spPr>
          <a:xfrm>
            <a:off x="1262967" y="2133600"/>
            <a:ext cx="3105579" cy="3777622"/>
          </a:xfrm>
        </p:spPr>
        <p:txBody>
          <a:bodyPr>
            <a:normAutofit/>
          </a:bodyPr>
          <a:lstStyle/>
          <a:p>
            <a:pPr marL="0" indent="0" eaLnBrk="1" hangingPunct="1">
              <a:lnSpc>
                <a:spcPct val="90000"/>
              </a:lnSpc>
            </a:pPr>
            <a:r>
              <a:rPr lang="en-IE" i="1">
                <a:solidFill>
                  <a:srgbClr val="000000"/>
                </a:solidFill>
                <a:ea typeface="ＭＳ Ｐゴシック" panose="020B0600070205080204" pitchFamily="34" charset="-128"/>
              </a:rPr>
              <a:t>The </a:t>
            </a:r>
            <a:r>
              <a:rPr lang="en-IE" b="1" i="1">
                <a:solidFill>
                  <a:srgbClr val="000000"/>
                </a:solidFill>
                <a:ea typeface="ＭＳ Ｐゴシック" panose="020B0600070205080204" pitchFamily="34" charset="-128"/>
              </a:rPr>
              <a:t>spatial resolution</a:t>
            </a:r>
            <a:r>
              <a:rPr lang="en-IE">
                <a:solidFill>
                  <a:srgbClr val="000000"/>
                </a:solidFill>
                <a:ea typeface="ＭＳ Ｐゴシック" panose="020B0600070205080204" pitchFamily="34" charset="-128"/>
              </a:rPr>
              <a:t> of an image is determined by how sampling was carried out.</a:t>
            </a:r>
          </a:p>
          <a:p>
            <a:pPr marL="0" indent="0" eaLnBrk="1" hangingPunct="1">
              <a:lnSpc>
                <a:spcPct val="90000"/>
              </a:lnSpc>
            </a:pPr>
            <a:r>
              <a:rPr lang="en-IE" b="1">
                <a:solidFill>
                  <a:srgbClr val="000000"/>
                </a:solidFill>
                <a:ea typeface="ＭＳ Ｐゴシック" panose="020B0600070205080204" pitchFamily="34" charset="-128"/>
              </a:rPr>
              <a:t>Spatial resolution simply refers to the smallest discernable detail in an image</a:t>
            </a:r>
          </a:p>
          <a:p>
            <a:pPr lvl="1" eaLnBrk="1" hangingPunct="1">
              <a:lnSpc>
                <a:spcPct val="90000"/>
              </a:lnSpc>
            </a:pPr>
            <a:r>
              <a:rPr lang="en-IE">
                <a:solidFill>
                  <a:srgbClr val="000000"/>
                </a:solidFill>
                <a:ea typeface="ＭＳ Ｐゴシック" panose="020B0600070205080204" pitchFamily="34" charset="-128"/>
              </a:rPr>
              <a:t>Vision specialists will </a:t>
            </a:r>
            <a:br>
              <a:rPr lang="en-IE">
                <a:solidFill>
                  <a:srgbClr val="000000"/>
                </a:solidFill>
                <a:ea typeface="ＭＳ Ｐゴシック" panose="020B0600070205080204" pitchFamily="34" charset="-128"/>
              </a:rPr>
            </a:br>
            <a:r>
              <a:rPr lang="en-IE">
                <a:solidFill>
                  <a:srgbClr val="000000"/>
                </a:solidFill>
                <a:ea typeface="ＭＳ Ｐゴシック" panose="020B0600070205080204" pitchFamily="34" charset="-128"/>
              </a:rPr>
              <a:t>often talk about pixel </a:t>
            </a:r>
            <a:br>
              <a:rPr lang="en-IE">
                <a:solidFill>
                  <a:srgbClr val="000000"/>
                </a:solidFill>
                <a:ea typeface="ＭＳ Ｐゴシック" panose="020B0600070205080204" pitchFamily="34" charset="-128"/>
              </a:rPr>
            </a:br>
            <a:r>
              <a:rPr lang="en-IE">
                <a:solidFill>
                  <a:srgbClr val="000000"/>
                </a:solidFill>
                <a:ea typeface="ＭＳ Ｐゴシック" panose="020B0600070205080204" pitchFamily="34" charset="-128"/>
              </a:rPr>
              <a:t>size</a:t>
            </a:r>
          </a:p>
          <a:p>
            <a:pPr lvl="1" eaLnBrk="1" hangingPunct="1">
              <a:lnSpc>
                <a:spcPct val="90000"/>
              </a:lnSpc>
            </a:pPr>
            <a:r>
              <a:rPr lang="en-IE">
                <a:solidFill>
                  <a:srgbClr val="000000"/>
                </a:solidFill>
                <a:ea typeface="ＭＳ Ｐゴシック" panose="020B0600070205080204" pitchFamily="34" charset="-128"/>
              </a:rPr>
              <a:t>Graphic designers will </a:t>
            </a:r>
            <a:br>
              <a:rPr lang="en-IE">
                <a:solidFill>
                  <a:srgbClr val="000000"/>
                </a:solidFill>
                <a:ea typeface="ＭＳ Ｐゴシック" panose="020B0600070205080204" pitchFamily="34" charset="-128"/>
              </a:rPr>
            </a:br>
            <a:r>
              <a:rPr lang="en-IE">
                <a:solidFill>
                  <a:srgbClr val="000000"/>
                </a:solidFill>
                <a:ea typeface="ＭＳ Ｐゴシック" panose="020B0600070205080204" pitchFamily="34" charset="-128"/>
              </a:rPr>
              <a:t>talk about </a:t>
            </a:r>
            <a:r>
              <a:rPr lang="en-IE" i="1">
                <a:solidFill>
                  <a:srgbClr val="000000"/>
                </a:solidFill>
                <a:ea typeface="ＭＳ Ｐゴシック" panose="020B0600070205080204" pitchFamily="34" charset="-128"/>
              </a:rPr>
              <a:t>dots per </a:t>
            </a:r>
            <a:br>
              <a:rPr lang="en-IE" i="1">
                <a:solidFill>
                  <a:srgbClr val="000000"/>
                </a:solidFill>
                <a:ea typeface="ＭＳ Ｐゴシック" panose="020B0600070205080204" pitchFamily="34" charset="-128"/>
              </a:rPr>
            </a:br>
            <a:r>
              <a:rPr lang="en-IE" i="1">
                <a:solidFill>
                  <a:srgbClr val="000000"/>
                </a:solidFill>
                <a:ea typeface="ＭＳ Ｐゴシック" panose="020B0600070205080204" pitchFamily="34" charset="-128"/>
              </a:rPr>
              <a:t>inch </a:t>
            </a:r>
            <a:r>
              <a:rPr lang="en-IE">
                <a:solidFill>
                  <a:srgbClr val="000000"/>
                </a:solidFill>
                <a:ea typeface="ＭＳ Ｐゴシック" panose="020B0600070205080204" pitchFamily="34" charset="-128"/>
              </a:rPr>
              <a:t>(DPI)</a:t>
            </a:r>
          </a:p>
        </p:txBody>
      </p:sp>
      <p:pic>
        <p:nvPicPr>
          <p:cNvPr id="75780" name="Picture 1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68937" y="1628381"/>
            <a:ext cx="4088720" cy="32811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885900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7832" name="Group 77831">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77833"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7834"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7835"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7836"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7837"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7838"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7839"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7840"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77841"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7842"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7843"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7844"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7846" name="Group 77845">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77847"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7848"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7849"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7850"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7851"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7852"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7853"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7854"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7855"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7856"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7857"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7858"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7860" name="Rectangle 77859">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7862"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77826" name="Rectangle 2"/>
          <p:cNvSpPr>
            <a:spLocks noGrp="1" noChangeArrowheads="1"/>
          </p:cNvSpPr>
          <p:nvPr>
            <p:ph type="title"/>
          </p:nvPr>
        </p:nvSpPr>
        <p:spPr>
          <a:xfrm>
            <a:off x="1941909" y="4775200"/>
            <a:ext cx="6686550" cy="823448"/>
          </a:xfrm>
        </p:spPr>
        <p:txBody>
          <a:bodyPr vert="horz" lIns="91440" tIns="45720" rIns="91440" bIns="45720" rtlCol="0" anchor="b">
            <a:normAutofit/>
          </a:bodyPr>
          <a:lstStyle/>
          <a:p>
            <a:r>
              <a:rPr lang="en-US" sz="3800"/>
              <a:t>Spatial Resolution (cont…)</a:t>
            </a:r>
          </a:p>
        </p:txBody>
      </p:sp>
      <p:pic>
        <p:nvPicPr>
          <p:cNvPr id="77827"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485" r="4051" b="-2"/>
          <a:stretch/>
        </p:blipFill>
        <p:spPr bwMode="auto">
          <a:xfrm>
            <a:off x="1941909" y="634963"/>
            <a:ext cx="6686550" cy="385497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367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7826"/>
                                        </p:tgtEl>
                                        <p:attrNameLst>
                                          <p:attrName>style.visibility</p:attrName>
                                        </p:attrNameLst>
                                      </p:cBhvr>
                                      <p:to>
                                        <p:strVal val="visible"/>
                                      </p:to>
                                    </p:set>
                                    <p:animEffect transition="in" filter="fade">
                                      <p:cBhvr>
                                        <p:cTn id="7" dur="400"/>
                                        <p:tgtEl>
                                          <p:spTgt spid="77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IE">
                <a:ea typeface="ＭＳ Ｐゴシック" panose="020B0600070205080204" pitchFamily="34" charset="-128"/>
              </a:rPr>
              <a:t>Spatial Resolution (cont…)</a:t>
            </a:r>
            <a:endParaRPr lang="en-US">
              <a:ea typeface="ＭＳ Ｐゴシック" panose="020B0600070205080204" pitchFamily="34" charset="-128"/>
            </a:endParaRPr>
          </a:p>
        </p:txBody>
      </p:sp>
      <p:pic>
        <p:nvPicPr>
          <p:cNvPr id="79875" name="Picture 6"/>
          <p:cNvPicPr>
            <a:picLocks noChangeAspect="1" noChangeArrowheads="1"/>
          </p:cNvPicPr>
          <p:nvPr/>
        </p:nvPicPr>
        <p:blipFill>
          <a:blip r:embed="rId3">
            <a:extLst>
              <a:ext uri="{28A0092B-C50C-407E-A947-70E740481C1C}">
                <a14:useLocalDpi xmlns:a14="http://schemas.microsoft.com/office/drawing/2010/main" val="0"/>
              </a:ext>
            </a:extLst>
          </a:blip>
          <a:srcRect r="66553" b="60080"/>
          <a:stretch>
            <a:fillRect/>
          </a:stretch>
        </p:blipFill>
        <p:spPr bwMode="auto">
          <a:xfrm>
            <a:off x="801688" y="1362075"/>
            <a:ext cx="5346700"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14" descr="boo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26988" y="6632575"/>
            <a:ext cx="1984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6052345" y="3192533"/>
            <a:ext cx="3090862" cy="1323439"/>
          </a:xfrm>
          <a:prstGeom prst="rect">
            <a:avLst/>
          </a:prstGeom>
          <a:noFill/>
        </p:spPr>
        <p:txBody>
          <a:bodyPr wrap="square" rtlCol="0">
            <a:spAutoFit/>
          </a:bodyPr>
          <a:lstStyle/>
          <a:p>
            <a:pPr algn="ctr"/>
            <a:r>
              <a:rPr lang="en-US" sz="3600">
                <a:latin typeface="+mn-lt"/>
              </a:rPr>
              <a:t>Resolution</a:t>
            </a:r>
            <a:r>
              <a:rPr lang="en-US" sz="4000">
                <a:latin typeface="+mn-lt"/>
              </a:rPr>
              <a:t>: 1024x1024</a:t>
            </a:r>
          </a:p>
        </p:txBody>
      </p:sp>
    </p:spTree>
    <p:extLst>
      <p:ext uri="{BB962C8B-B14F-4D97-AF65-F5344CB8AC3E}">
        <p14:creationId xmlns:p14="http://schemas.microsoft.com/office/powerpoint/2010/main" val="122804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1928" name="Rectangle 81927">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22" name="Rectangle 2"/>
          <p:cNvSpPr>
            <a:spLocks noGrp="1" noChangeArrowheads="1"/>
          </p:cNvSpPr>
          <p:nvPr>
            <p:ph type="title"/>
          </p:nvPr>
        </p:nvSpPr>
        <p:spPr>
          <a:xfrm>
            <a:off x="486918" y="645106"/>
            <a:ext cx="2737709" cy="1259894"/>
          </a:xfrm>
        </p:spPr>
        <p:txBody>
          <a:bodyPr vert="horz" lIns="91440" tIns="45720" rIns="91440" bIns="45720" rtlCol="0" anchor="t">
            <a:normAutofit/>
          </a:bodyPr>
          <a:lstStyle/>
          <a:p>
            <a:pPr>
              <a:lnSpc>
                <a:spcPct val="90000"/>
              </a:lnSpc>
            </a:pPr>
            <a:r>
              <a:rPr lang="en-US" sz="2800"/>
              <a:t>Spatial Resolution (cont…)</a:t>
            </a:r>
          </a:p>
        </p:txBody>
      </p:sp>
      <p:sp>
        <p:nvSpPr>
          <p:cNvPr id="81930" name="Rectangle 81929">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p:cNvSpPr txBox="1"/>
          <p:nvPr/>
        </p:nvSpPr>
        <p:spPr>
          <a:xfrm>
            <a:off x="486918" y="2133600"/>
            <a:ext cx="2737709" cy="3759253"/>
          </a:xfrm>
          <a:prstGeom prst="rect">
            <a:avLst/>
          </a:prstGeom>
        </p:spPr>
        <p:txBody>
          <a:bodyPr vert="horz" lIns="91440" tIns="45720" rIns="91440" bIns="45720" rtlCol="0">
            <a:normAutofit/>
          </a:bodyPr>
          <a:lstStyle/>
          <a:p>
            <a:pPr defTabSz="457200">
              <a:spcBef>
                <a:spcPts val="1000"/>
              </a:spcBef>
              <a:spcAft>
                <a:spcPts val="0"/>
              </a:spcAft>
              <a:buClr>
                <a:schemeClr val="accent1"/>
              </a:buClr>
              <a:buFont typeface="Wingdings 3" charset="2"/>
              <a:buChar char=""/>
            </a:pPr>
            <a:r>
              <a:rPr lang="en-US">
                <a:solidFill>
                  <a:schemeClr val="tx1">
                    <a:lumMod val="75000"/>
                    <a:lumOff val="25000"/>
                  </a:schemeClr>
                </a:solidFill>
                <a:latin typeface="+mn-lt"/>
                <a:ea typeface="+mn-ea"/>
              </a:rPr>
              <a:t>Resolution: 512x512</a:t>
            </a:r>
          </a:p>
        </p:txBody>
      </p:sp>
      <p:pic>
        <p:nvPicPr>
          <p:cNvPr id="81923" name="Picture 6"/>
          <p:cNvPicPr>
            <a:picLocks noChangeAspect="1" noChangeArrowheads="1"/>
          </p:cNvPicPr>
          <p:nvPr/>
        </p:nvPicPr>
        <p:blipFill>
          <a:blip r:embed="rId3">
            <a:extLst>
              <a:ext uri="{28A0092B-C50C-407E-A947-70E740481C1C}">
                <a14:useLocalDpi xmlns:a14="http://schemas.microsoft.com/office/drawing/2010/main" val="0"/>
              </a:ext>
            </a:extLst>
          </a:blip>
          <a:srcRect l="33623" r="33365" b="60080"/>
          <a:stretch>
            <a:fillRect/>
          </a:stretch>
        </p:blipFill>
        <p:spPr bwMode="auto">
          <a:xfrm>
            <a:off x="3464657" y="675769"/>
            <a:ext cx="5215183" cy="51813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2"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07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3976" name="Rectangle 83975">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970" name="Rectangle 2"/>
          <p:cNvSpPr>
            <a:spLocks noGrp="1" noChangeArrowheads="1"/>
          </p:cNvSpPr>
          <p:nvPr>
            <p:ph type="title"/>
          </p:nvPr>
        </p:nvSpPr>
        <p:spPr>
          <a:xfrm>
            <a:off x="486918" y="645106"/>
            <a:ext cx="2737709" cy="1259894"/>
          </a:xfrm>
        </p:spPr>
        <p:txBody>
          <a:bodyPr vert="horz" lIns="91440" tIns="45720" rIns="91440" bIns="45720" rtlCol="0" anchor="t">
            <a:normAutofit/>
          </a:bodyPr>
          <a:lstStyle/>
          <a:p>
            <a:pPr>
              <a:lnSpc>
                <a:spcPct val="90000"/>
              </a:lnSpc>
            </a:pPr>
            <a:r>
              <a:rPr lang="en-US" sz="2800"/>
              <a:t>Spatial Resolution (cont…)</a:t>
            </a:r>
          </a:p>
        </p:txBody>
      </p:sp>
      <p:sp>
        <p:nvSpPr>
          <p:cNvPr id="83978" name="Rectangle 83977">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p:cNvSpPr txBox="1"/>
          <p:nvPr/>
        </p:nvSpPr>
        <p:spPr>
          <a:xfrm>
            <a:off x="486918" y="2133600"/>
            <a:ext cx="2737709" cy="3759253"/>
          </a:xfrm>
          <a:prstGeom prst="rect">
            <a:avLst/>
          </a:prstGeom>
        </p:spPr>
        <p:txBody>
          <a:bodyPr vert="horz" lIns="91440" tIns="45720" rIns="91440" bIns="45720" rtlCol="0">
            <a:normAutofit/>
          </a:bodyPr>
          <a:lstStyle/>
          <a:p>
            <a:pPr defTabSz="457200">
              <a:spcBef>
                <a:spcPts val="1000"/>
              </a:spcBef>
              <a:spcAft>
                <a:spcPts val="0"/>
              </a:spcAft>
              <a:buClr>
                <a:schemeClr val="accent1"/>
              </a:buClr>
              <a:buFont typeface="Wingdings 3" charset="2"/>
              <a:buChar char=""/>
            </a:pPr>
            <a:r>
              <a:rPr lang="en-US">
                <a:solidFill>
                  <a:schemeClr val="tx1">
                    <a:lumMod val="75000"/>
                    <a:lumOff val="25000"/>
                  </a:schemeClr>
                </a:solidFill>
                <a:latin typeface="+mn-lt"/>
                <a:ea typeface="+mn-ea"/>
              </a:rPr>
              <a:t>Resolution: 256x256</a:t>
            </a:r>
          </a:p>
        </p:txBody>
      </p:sp>
      <p:pic>
        <p:nvPicPr>
          <p:cNvPr id="83971" name="Picture 6"/>
          <p:cNvPicPr>
            <a:picLocks noChangeAspect="1" noChangeArrowheads="1"/>
          </p:cNvPicPr>
          <p:nvPr/>
        </p:nvPicPr>
        <p:blipFill>
          <a:blip r:embed="rId3">
            <a:extLst>
              <a:ext uri="{28A0092B-C50C-407E-A947-70E740481C1C}">
                <a14:useLocalDpi xmlns:a14="http://schemas.microsoft.com/office/drawing/2010/main" val="0"/>
              </a:ext>
            </a:extLst>
          </a:blip>
          <a:srcRect l="66635" r="-177" b="60080"/>
          <a:stretch>
            <a:fillRect/>
          </a:stretch>
        </p:blipFill>
        <p:spPr bwMode="auto">
          <a:xfrm>
            <a:off x="3464657" y="716705"/>
            <a:ext cx="5215183" cy="509952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80"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7654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6024" name="Rectangle 86023">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18" name="Rectangle 2"/>
          <p:cNvSpPr>
            <a:spLocks noGrp="1" noChangeArrowheads="1"/>
          </p:cNvSpPr>
          <p:nvPr>
            <p:ph type="title"/>
          </p:nvPr>
        </p:nvSpPr>
        <p:spPr>
          <a:xfrm>
            <a:off x="486918" y="645106"/>
            <a:ext cx="2737709" cy="1259894"/>
          </a:xfrm>
        </p:spPr>
        <p:txBody>
          <a:bodyPr vert="horz" lIns="91440" tIns="45720" rIns="91440" bIns="45720" rtlCol="0" anchor="t">
            <a:normAutofit/>
          </a:bodyPr>
          <a:lstStyle/>
          <a:p>
            <a:pPr>
              <a:lnSpc>
                <a:spcPct val="90000"/>
              </a:lnSpc>
            </a:pPr>
            <a:r>
              <a:rPr lang="en-US" sz="2800"/>
              <a:t>Spatial Resolution (cont…)</a:t>
            </a:r>
          </a:p>
        </p:txBody>
      </p:sp>
      <p:sp>
        <p:nvSpPr>
          <p:cNvPr id="86026" name="Rectangle 86025">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p:cNvSpPr txBox="1"/>
          <p:nvPr/>
        </p:nvSpPr>
        <p:spPr>
          <a:xfrm>
            <a:off x="486918" y="2133600"/>
            <a:ext cx="2737709" cy="3759253"/>
          </a:xfrm>
          <a:prstGeom prst="rect">
            <a:avLst/>
          </a:prstGeom>
        </p:spPr>
        <p:txBody>
          <a:bodyPr vert="horz" lIns="91440" tIns="45720" rIns="91440" bIns="45720" rtlCol="0">
            <a:normAutofit/>
          </a:bodyPr>
          <a:lstStyle/>
          <a:p>
            <a:pPr defTabSz="457200">
              <a:spcBef>
                <a:spcPts val="1000"/>
              </a:spcBef>
              <a:spcAft>
                <a:spcPts val="0"/>
              </a:spcAft>
              <a:buClr>
                <a:schemeClr val="accent1"/>
              </a:buClr>
              <a:buFont typeface="Wingdings 3" charset="2"/>
              <a:buChar char=""/>
            </a:pPr>
            <a:r>
              <a:rPr lang="en-US">
                <a:solidFill>
                  <a:schemeClr val="tx1">
                    <a:lumMod val="75000"/>
                    <a:lumOff val="25000"/>
                  </a:schemeClr>
                </a:solidFill>
                <a:latin typeface="+mn-lt"/>
                <a:ea typeface="+mn-ea"/>
              </a:rPr>
              <a:t>Resolution: 128x128</a:t>
            </a:r>
          </a:p>
        </p:txBody>
      </p:sp>
      <p:pic>
        <p:nvPicPr>
          <p:cNvPr id="86019" name="Picture 6"/>
          <p:cNvPicPr>
            <a:picLocks noChangeAspect="1" noChangeArrowheads="1"/>
          </p:cNvPicPr>
          <p:nvPr/>
        </p:nvPicPr>
        <p:blipFill>
          <a:blip r:embed="rId3">
            <a:extLst>
              <a:ext uri="{28A0092B-C50C-407E-A947-70E740481C1C}">
                <a14:useLocalDpi xmlns:a14="http://schemas.microsoft.com/office/drawing/2010/main" val="0"/>
              </a:ext>
            </a:extLst>
          </a:blip>
          <a:srcRect l="32" t="40305" r="66490" b="19405"/>
          <a:stretch>
            <a:fillRect/>
          </a:stretch>
        </p:blipFill>
        <p:spPr bwMode="auto">
          <a:xfrm>
            <a:off x="3464657" y="688154"/>
            <a:ext cx="5215183" cy="51566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8"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21549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8072" name="Rectangle 88071">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66" name="Rectangle 2"/>
          <p:cNvSpPr>
            <a:spLocks noGrp="1" noChangeArrowheads="1"/>
          </p:cNvSpPr>
          <p:nvPr>
            <p:ph type="title"/>
          </p:nvPr>
        </p:nvSpPr>
        <p:spPr>
          <a:xfrm>
            <a:off x="486918" y="645106"/>
            <a:ext cx="2737709" cy="1259894"/>
          </a:xfrm>
        </p:spPr>
        <p:txBody>
          <a:bodyPr vert="horz" lIns="91440" tIns="45720" rIns="91440" bIns="45720" rtlCol="0" anchor="t">
            <a:normAutofit/>
          </a:bodyPr>
          <a:lstStyle/>
          <a:p>
            <a:pPr>
              <a:lnSpc>
                <a:spcPct val="90000"/>
              </a:lnSpc>
            </a:pPr>
            <a:r>
              <a:rPr lang="en-US" sz="2800"/>
              <a:t>Spatial Resolution (cont…)</a:t>
            </a:r>
          </a:p>
        </p:txBody>
      </p:sp>
      <p:sp>
        <p:nvSpPr>
          <p:cNvPr id="88074" name="Rectangle 88073">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p:cNvSpPr txBox="1"/>
          <p:nvPr/>
        </p:nvSpPr>
        <p:spPr>
          <a:xfrm>
            <a:off x="486918" y="2133600"/>
            <a:ext cx="2737709" cy="3759253"/>
          </a:xfrm>
          <a:prstGeom prst="rect">
            <a:avLst/>
          </a:prstGeom>
        </p:spPr>
        <p:txBody>
          <a:bodyPr vert="horz" lIns="91440" tIns="45720" rIns="91440" bIns="45720" rtlCol="0">
            <a:normAutofit/>
          </a:bodyPr>
          <a:lstStyle/>
          <a:p>
            <a:pPr defTabSz="457200">
              <a:spcBef>
                <a:spcPts val="1000"/>
              </a:spcBef>
              <a:spcAft>
                <a:spcPts val="0"/>
              </a:spcAft>
              <a:buClr>
                <a:schemeClr val="accent1"/>
              </a:buClr>
              <a:buFont typeface="Wingdings 3" charset="2"/>
              <a:buChar char=""/>
            </a:pPr>
            <a:r>
              <a:rPr lang="en-US">
                <a:solidFill>
                  <a:schemeClr val="tx1">
                    <a:lumMod val="75000"/>
                    <a:lumOff val="25000"/>
                  </a:schemeClr>
                </a:solidFill>
                <a:latin typeface="+mn-lt"/>
                <a:ea typeface="+mn-ea"/>
              </a:rPr>
              <a:t>Resolution: 64x64</a:t>
            </a:r>
          </a:p>
        </p:txBody>
      </p:sp>
      <p:pic>
        <p:nvPicPr>
          <p:cNvPr id="88067" name="Picture 6"/>
          <p:cNvPicPr>
            <a:picLocks noChangeAspect="1" noChangeArrowheads="1"/>
          </p:cNvPicPr>
          <p:nvPr/>
        </p:nvPicPr>
        <p:blipFill>
          <a:blip r:embed="rId3">
            <a:extLst>
              <a:ext uri="{28A0092B-C50C-407E-A947-70E740481C1C}">
                <a14:useLocalDpi xmlns:a14="http://schemas.microsoft.com/office/drawing/2010/main" val="0"/>
              </a:ext>
            </a:extLst>
          </a:blip>
          <a:srcRect l="33405" t="40305" r="33229" b="19405"/>
          <a:stretch>
            <a:fillRect/>
          </a:stretch>
        </p:blipFill>
        <p:spPr bwMode="auto">
          <a:xfrm>
            <a:off x="3464657" y="679499"/>
            <a:ext cx="5215183" cy="517393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6"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9045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0120" name="Rectangle 90119">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114" name="Rectangle 2"/>
          <p:cNvSpPr>
            <a:spLocks noGrp="1" noChangeArrowheads="1"/>
          </p:cNvSpPr>
          <p:nvPr>
            <p:ph type="title"/>
          </p:nvPr>
        </p:nvSpPr>
        <p:spPr>
          <a:xfrm>
            <a:off x="486918" y="645106"/>
            <a:ext cx="2737709" cy="1259894"/>
          </a:xfrm>
        </p:spPr>
        <p:txBody>
          <a:bodyPr vert="horz" lIns="91440" tIns="45720" rIns="91440" bIns="45720" rtlCol="0" anchor="t">
            <a:normAutofit/>
          </a:bodyPr>
          <a:lstStyle/>
          <a:p>
            <a:pPr>
              <a:lnSpc>
                <a:spcPct val="90000"/>
              </a:lnSpc>
            </a:pPr>
            <a:r>
              <a:rPr lang="en-US" sz="2800"/>
              <a:t>Spatial Resolution (cont…)</a:t>
            </a:r>
          </a:p>
        </p:txBody>
      </p:sp>
      <p:sp>
        <p:nvSpPr>
          <p:cNvPr id="90122" name="Rectangle 90121">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p:cNvSpPr txBox="1"/>
          <p:nvPr/>
        </p:nvSpPr>
        <p:spPr>
          <a:xfrm>
            <a:off x="486918" y="2133600"/>
            <a:ext cx="2737709" cy="3759253"/>
          </a:xfrm>
          <a:prstGeom prst="rect">
            <a:avLst/>
          </a:prstGeom>
        </p:spPr>
        <p:txBody>
          <a:bodyPr vert="horz" lIns="91440" tIns="45720" rIns="91440" bIns="45720" rtlCol="0">
            <a:normAutofit/>
          </a:bodyPr>
          <a:lstStyle/>
          <a:p>
            <a:pPr defTabSz="457200">
              <a:spcBef>
                <a:spcPts val="1000"/>
              </a:spcBef>
              <a:spcAft>
                <a:spcPts val="0"/>
              </a:spcAft>
              <a:buClr>
                <a:schemeClr val="accent1"/>
              </a:buClr>
              <a:buFont typeface="Wingdings 3" charset="2"/>
              <a:buChar char=""/>
            </a:pPr>
            <a:r>
              <a:rPr lang="en-US">
                <a:solidFill>
                  <a:schemeClr val="tx1">
                    <a:lumMod val="75000"/>
                    <a:lumOff val="25000"/>
                  </a:schemeClr>
                </a:solidFill>
                <a:latin typeface="+mn-lt"/>
                <a:ea typeface="+mn-ea"/>
              </a:rPr>
              <a:t>Resolution: 32x32</a:t>
            </a:r>
          </a:p>
        </p:txBody>
      </p:sp>
      <p:pic>
        <p:nvPicPr>
          <p:cNvPr id="90115" name="Picture 6"/>
          <p:cNvPicPr>
            <a:picLocks noChangeAspect="1" noChangeArrowheads="1"/>
          </p:cNvPicPr>
          <p:nvPr/>
        </p:nvPicPr>
        <p:blipFill>
          <a:blip r:embed="rId3">
            <a:extLst>
              <a:ext uri="{28A0092B-C50C-407E-A947-70E740481C1C}">
                <a14:useLocalDpi xmlns:a14="http://schemas.microsoft.com/office/drawing/2010/main" val="0"/>
              </a:ext>
            </a:extLst>
          </a:blip>
          <a:srcRect l="66594" t="40305" r="-313" b="19405"/>
          <a:stretch>
            <a:fillRect/>
          </a:stretch>
        </p:blipFill>
        <p:spPr bwMode="auto">
          <a:xfrm>
            <a:off x="3464657" y="706581"/>
            <a:ext cx="5215183" cy="511977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4"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78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265751" y="624110"/>
            <a:ext cx="3102795" cy="1280890"/>
          </a:xfrm>
        </p:spPr>
        <p:txBody>
          <a:bodyPr vert="horz" lIns="91440" tIns="45720" rIns="91440" bIns="45720" rtlCol="0" anchor="t">
            <a:normAutofit/>
          </a:bodyPr>
          <a:lstStyle/>
          <a:p>
            <a:pPr>
              <a:lnSpc>
                <a:spcPct val="90000"/>
              </a:lnSpc>
            </a:pPr>
            <a:r>
              <a:rPr lang="en-US" sz="2800"/>
              <a:t>Spatial Resolution (cont…)</a:t>
            </a:r>
          </a:p>
        </p:txBody>
      </p:sp>
      <p:sp>
        <p:nvSpPr>
          <p:cNvPr id="7" name="TextBox 6"/>
          <p:cNvSpPr txBox="1"/>
          <p:nvPr/>
        </p:nvSpPr>
        <p:spPr>
          <a:xfrm>
            <a:off x="1262967" y="2133600"/>
            <a:ext cx="2452437" cy="2683167"/>
          </a:xfrm>
          <a:prstGeom prst="rect">
            <a:avLst/>
          </a:prstGeom>
        </p:spPr>
        <p:txBody>
          <a:bodyPr vert="horz" lIns="91440" tIns="45720" rIns="91440" bIns="45720" rtlCol="0">
            <a:normAutofit/>
          </a:bodyPr>
          <a:lstStyle/>
          <a:p>
            <a:pPr defTabSz="457200">
              <a:spcBef>
                <a:spcPts val="1000"/>
              </a:spcBef>
              <a:spcAft>
                <a:spcPts val="0"/>
              </a:spcAft>
              <a:buClr>
                <a:schemeClr val="accent1"/>
              </a:buClr>
              <a:buFont typeface="Wingdings 3" charset="2"/>
              <a:buChar char=""/>
            </a:pPr>
            <a:r>
              <a:rPr lang="en-US" sz="1400">
                <a:latin typeface="+mn-lt"/>
                <a:ea typeface="+mn-ea"/>
              </a:rPr>
              <a:t>Resolution: dots (pixels) per unit distance</a:t>
            </a:r>
          </a:p>
          <a:p>
            <a:pPr defTabSz="457200">
              <a:spcBef>
                <a:spcPts val="1000"/>
              </a:spcBef>
              <a:spcAft>
                <a:spcPts val="0"/>
              </a:spcAft>
              <a:buClr>
                <a:schemeClr val="accent1"/>
              </a:buClr>
              <a:buFont typeface="Wingdings 3" charset="2"/>
              <a:buChar char=""/>
            </a:pPr>
            <a:r>
              <a:rPr lang="en-US" sz="1400" b="1" i="1">
                <a:latin typeface="+mn-lt"/>
                <a:ea typeface="+mn-ea"/>
              </a:rPr>
              <a:t>dpi</a:t>
            </a:r>
            <a:r>
              <a:rPr lang="en-US" sz="1400">
                <a:latin typeface="+mn-lt"/>
                <a:ea typeface="+mn-ea"/>
              </a:rPr>
              <a:t>: </a:t>
            </a:r>
            <a:r>
              <a:rPr lang="en-US" sz="1400" b="1">
                <a:latin typeface="+mn-lt"/>
                <a:ea typeface="+mn-ea"/>
              </a:rPr>
              <a:t>dots per inch</a:t>
            </a:r>
          </a:p>
        </p:txBody>
      </p:sp>
      <p:pic>
        <p:nvPicPr>
          <p:cNvPr id="9" name="Picture 5" descr="صورة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26742" y="539192"/>
            <a:ext cx="4125789" cy="5373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58522" y="5945777"/>
            <a:ext cx="4088720" cy="79319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9142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IE">
                <a:ea typeface="ＭＳ Ｐゴシック" panose="020B0600070205080204" pitchFamily="34" charset="-128"/>
              </a:rPr>
              <a:t>Structure Of The Human Eye</a:t>
            </a:r>
            <a:endParaRPr lang="en-US">
              <a:ea typeface="ＭＳ Ｐゴシック" panose="020B0600070205080204" pitchFamily="34" charset="-128"/>
            </a:endParaRPr>
          </a:p>
        </p:txBody>
      </p:sp>
      <p:graphicFrame>
        <p:nvGraphicFramePr>
          <p:cNvPr id="21513" name="Rectangle 3">
            <a:extLst>
              <a:ext uri="{FF2B5EF4-FFF2-40B4-BE49-F238E27FC236}">
                <a16:creationId xmlns:a16="http://schemas.microsoft.com/office/drawing/2014/main" id="{2BD53775-F975-D0EF-8644-D7CC76034E2F}"/>
              </a:ext>
            </a:extLst>
          </p:cNvPr>
          <p:cNvGraphicFramePr>
            <a:graphicFrameLocks noGrp="1"/>
          </p:cNvGraphicFramePr>
          <p:nvPr>
            <p:ph idx="1"/>
          </p:nvPr>
        </p:nvGraphicFramePr>
        <p:xfrm>
          <a:off x="457200" y="1352550"/>
          <a:ext cx="4876800" cy="5524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507" name="Picture 4"/>
          <p:cNvPicPr>
            <a:picLocks noChangeAspect="1" noChangeArrowheads="1"/>
          </p:cNvPicPr>
          <p:nvPr/>
        </p:nvPicPr>
        <p:blipFill>
          <a:blip r:embed="rId8">
            <a:extLst>
              <a:ext uri="{28A0092B-C50C-407E-A947-70E740481C1C}">
                <a14:useLocalDpi xmlns:a14="http://schemas.microsoft.com/office/drawing/2010/main" val="0"/>
              </a:ext>
            </a:extLst>
          </a:blip>
          <a:srcRect r="25061"/>
          <a:stretch>
            <a:fillRect/>
          </a:stretch>
        </p:blipFill>
        <p:spPr bwMode="auto">
          <a:xfrm>
            <a:off x="5480363" y="1716088"/>
            <a:ext cx="3695387" cy="411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9526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IE">
                <a:ea typeface="ＭＳ Ｐゴシック" panose="020B0600070205080204" pitchFamily="34" charset="-128"/>
              </a:rPr>
              <a:t>Intensity Level Resolution</a:t>
            </a:r>
            <a:endParaRPr lang="en-US">
              <a:ea typeface="ＭＳ Ｐゴシック" panose="020B0600070205080204" pitchFamily="34" charset="-128"/>
            </a:endParaRPr>
          </a:p>
        </p:txBody>
      </p:sp>
      <p:sp>
        <p:nvSpPr>
          <p:cNvPr id="92163" name="Rectangle 20"/>
          <p:cNvSpPr>
            <a:spLocks noGrp="1" noChangeArrowheads="1"/>
          </p:cNvSpPr>
          <p:nvPr>
            <p:ph idx="1"/>
          </p:nvPr>
        </p:nvSpPr>
        <p:spPr>
          <a:xfrm>
            <a:off x="1448145" y="1348063"/>
            <a:ext cx="6591985" cy="3053870"/>
          </a:xfrm>
          <a:noFill/>
        </p:spPr>
        <p:txBody>
          <a:bodyPr>
            <a:normAutofit lnSpcReduction="10000"/>
          </a:bodyPr>
          <a:lstStyle/>
          <a:p>
            <a:pPr marL="0" indent="0" algn="just" eaLnBrk="1" hangingPunct="1"/>
            <a:r>
              <a:rPr lang="en-IE" b="1" u="sng">
                <a:ea typeface="ＭＳ Ｐゴシック" panose="020B0600070205080204" pitchFamily="34" charset="-128"/>
              </a:rPr>
              <a:t>Intensity level resolution</a:t>
            </a:r>
            <a:r>
              <a:rPr lang="en-IE" b="1">
                <a:ea typeface="ＭＳ Ｐゴシック" panose="020B0600070205080204" pitchFamily="34" charset="-128"/>
              </a:rPr>
              <a:t> </a:t>
            </a:r>
            <a:r>
              <a:rPr lang="en-IE">
                <a:ea typeface="ＭＳ Ｐゴシック" panose="020B0600070205080204" pitchFamily="34" charset="-128"/>
              </a:rPr>
              <a:t>refers to the </a:t>
            </a:r>
            <a:r>
              <a:rPr lang="en-IE">
                <a:solidFill>
                  <a:srgbClr val="00B050"/>
                </a:solidFill>
                <a:ea typeface="ＭＳ Ｐゴシック" panose="020B0600070205080204" pitchFamily="34" charset="-128"/>
              </a:rPr>
              <a:t>number of intensity levels used to represent the image</a:t>
            </a:r>
          </a:p>
          <a:p>
            <a:pPr lvl="1" eaLnBrk="1" hangingPunct="1"/>
            <a:r>
              <a:rPr lang="en-IE" sz="2400">
                <a:ea typeface="ＭＳ Ｐゴシック" panose="020B0600070205080204" pitchFamily="34" charset="-128"/>
              </a:rPr>
              <a:t>The more intensity levels used, the </a:t>
            </a:r>
            <a:r>
              <a:rPr lang="en-IE" sz="2400" b="1">
                <a:ea typeface="ＭＳ Ｐゴシック" panose="020B0600070205080204" pitchFamily="34" charset="-128"/>
              </a:rPr>
              <a:t>finer the level of detail discernable</a:t>
            </a:r>
            <a:r>
              <a:rPr lang="en-IE" sz="2400">
                <a:ea typeface="ＭＳ Ｐゴシック" panose="020B0600070205080204" pitchFamily="34" charset="-128"/>
              </a:rPr>
              <a:t> in an image</a:t>
            </a:r>
          </a:p>
          <a:p>
            <a:pPr lvl="1" eaLnBrk="1" hangingPunct="1"/>
            <a:r>
              <a:rPr lang="en-IE" sz="2400">
                <a:ea typeface="ＭＳ Ｐゴシック" panose="020B0600070205080204" pitchFamily="34" charset="-128"/>
              </a:rPr>
              <a:t>Intensity level resolution is usually given in terms of the number of bits used to store each intensity level</a:t>
            </a:r>
            <a:endParaRPr lang="en-US" sz="2400">
              <a:ea typeface="ＭＳ Ｐゴシック" panose="020B0600070205080204" pitchFamily="34" charset="-128"/>
            </a:endParaRPr>
          </a:p>
        </p:txBody>
      </p:sp>
      <p:sp>
        <p:nvSpPr>
          <p:cNvPr id="92164" name="Rectangle 22" descr="3"/>
          <p:cNvSpPr>
            <a:spLocks noChangeArrowheads="1"/>
          </p:cNvSpPr>
          <p:nvPr/>
        </p:nvSpPr>
        <p:spPr bwMode="auto">
          <a:xfrm>
            <a:off x="1104900" y="4543425"/>
            <a:ext cx="23256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pPr>
            <a:r>
              <a:rPr lang="en-IE" sz="1600" b="1"/>
              <a:t>Number of Bits</a:t>
            </a:r>
            <a:endParaRPr lang="en-US" sz="1600" b="1"/>
          </a:p>
        </p:txBody>
      </p:sp>
      <p:sp>
        <p:nvSpPr>
          <p:cNvPr id="92165" name="Rectangle 23" descr="4"/>
          <p:cNvSpPr>
            <a:spLocks noChangeArrowheads="1"/>
          </p:cNvSpPr>
          <p:nvPr/>
        </p:nvSpPr>
        <p:spPr bwMode="auto">
          <a:xfrm>
            <a:off x="3430588" y="4543425"/>
            <a:ext cx="2325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pPr>
            <a:r>
              <a:rPr lang="en-IE" sz="1600" b="1"/>
              <a:t>Number of Intensity Levels</a:t>
            </a:r>
            <a:endParaRPr lang="en-US" sz="1600" b="1"/>
          </a:p>
        </p:txBody>
      </p:sp>
      <p:sp>
        <p:nvSpPr>
          <p:cNvPr id="92166" name="Rectangle 24" descr="5"/>
          <p:cNvSpPr>
            <a:spLocks noChangeArrowheads="1"/>
          </p:cNvSpPr>
          <p:nvPr/>
        </p:nvSpPr>
        <p:spPr bwMode="auto">
          <a:xfrm>
            <a:off x="5756275" y="4543425"/>
            <a:ext cx="23256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pPr>
            <a:r>
              <a:rPr lang="en-IE" sz="1600" b="1"/>
              <a:t>Examples</a:t>
            </a:r>
            <a:endParaRPr lang="en-US" sz="1600" b="1"/>
          </a:p>
        </p:txBody>
      </p:sp>
      <p:sp>
        <p:nvSpPr>
          <p:cNvPr id="92167" name="Rectangle 25" descr="6"/>
          <p:cNvSpPr>
            <a:spLocks noChangeArrowheads="1"/>
          </p:cNvSpPr>
          <p:nvPr/>
        </p:nvSpPr>
        <p:spPr bwMode="auto">
          <a:xfrm>
            <a:off x="1104900" y="5122863"/>
            <a:ext cx="232568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pPr>
            <a:r>
              <a:rPr lang="en-IE" sz="1600"/>
              <a:t>1</a:t>
            </a:r>
            <a:endParaRPr lang="en-US" sz="1600"/>
          </a:p>
        </p:txBody>
      </p:sp>
      <p:sp>
        <p:nvSpPr>
          <p:cNvPr id="92168" name="Rectangle 26" descr="7"/>
          <p:cNvSpPr>
            <a:spLocks noChangeArrowheads="1"/>
          </p:cNvSpPr>
          <p:nvPr/>
        </p:nvSpPr>
        <p:spPr bwMode="auto">
          <a:xfrm>
            <a:off x="3430588" y="5122863"/>
            <a:ext cx="2325687"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pPr>
            <a:r>
              <a:rPr lang="en-IE" sz="1600"/>
              <a:t>2</a:t>
            </a:r>
            <a:endParaRPr lang="en-US" sz="1600"/>
          </a:p>
        </p:txBody>
      </p:sp>
      <p:sp>
        <p:nvSpPr>
          <p:cNvPr id="92169" name="Rectangle 27" descr="8"/>
          <p:cNvSpPr>
            <a:spLocks noChangeArrowheads="1"/>
          </p:cNvSpPr>
          <p:nvPr/>
        </p:nvSpPr>
        <p:spPr bwMode="auto">
          <a:xfrm>
            <a:off x="5756275" y="5122863"/>
            <a:ext cx="232568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pPr>
            <a:r>
              <a:rPr lang="en-IE" sz="1600"/>
              <a:t>0, 1</a:t>
            </a:r>
            <a:endParaRPr lang="en-US" sz="1600"/>
          </a:p>
        </p:txBody>
      </p:sp>
      <p:sp>
        <p:nvSpPr>
          <p:cNvPr id="92170" name="Rectangle 28" descr="9"/>
          <p:cNvSpPr>
            <a:spLocks noChangeArrowheads="1"/>
          </p:cNvSpPr>
          <p:nvPr/>
        </p:nvSpPr>
        <p:spPr bwMode="auto">
          <a:xfrm>
            <a:off x="1104900" y="5457825"/>
            <a:ext cx="2325688"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pPr>
            <a:r>
              <a:rPr lang="en-IE" sz="1600"/>
              <a:t>2</a:t>
            </a:r>
            <a:endParaRPr lang="en-US" sz="1600"/>
          </a:p>
        </p:txBody>
      </p:sp>
      <p:sp>
        <p:nvSpPr>
          <p:cNvPr id="92171" name="Rectangle 29" descr="10"/>
          <p:cNvSpPr>
            <a:spLocks noChangeArrowheads="1"/>
          </p:cNvSpPr>
          <p:nvPr/>
        </p:nvSpPr>
        <p:spPr bwMode="auto">
          <a:xfrm>
            <a:off x="3430588" y="5457825"/>
            <a:ext cx="2325687"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pPr>
            <a:r>
              <a:rPr lang="en-IE" sz="1600"/>
              <a:t>4</a:t>
            </a:r>
            <a:endParaRPr lang="en-US" sz="1600"/>
          </a:p>
        </p:txBody>
      </p:sp>
      <p:sp>
        <p:nvSpPr>
          <p:cNvPr id="92172" name="Rectangle 30" descr="11"/>
          <p:cNvSpPr>
            <a:spLocks noChangeArrowheads="1"/>
          </p:cNvSpPr>
          <p:nvPr/>
        </p:nvSpPr>
        <p:spPr bwMode="auto">
          <a:xfrm>
            <a:off x="5756275" y="5457825"/>
            <a:ext cx="2325688"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pPr>
            <a:r>
              <a:rPr lang="en-IE" sz="1600"/>
              <a:t>00, 01, 10, 11</a:t>
            </a:r>
            <a:endParaRPr lang="en-US" sz="1600"/>
          </a:p>
        </p:txBody>
      </p:sp>
      <p:sp>
        <p:nvSpPr>
          <p:cNvPr id="92173" name="Rectangle 31" descr="12"/>
          <p:cNvSpPr>
            <a:spLocks noChangeArrowheads="1"/>
          </p:cNvSpPr>
          <p:nvPr/>
        </p:nvSpPr>
        <p:spPr bwMode="auto">
          <a:xfrm>
            <a:off x="1104900" y="5792788"/>
            <a:ext cx="232568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pPr>
            <a:r>
              <a:rPr lang="en-IE" sz="1600"/>
              <a:t>4</a:t>
            </a:r>
            <a:endParaRPr lang="en-US" sz="1600"/>
          </a:p>
        </p:txBody>
      </p:sp>
      <p:sp>
        <p:nvSpPr>
          <p:cNvPr id="92174" name="Rectangle 32" descr="13"/>
          <p:cNvSpPr>
            <a:spLocks noChangeArrowheads="1"/>
          </p:cNvSpPr>
          <p:nvPr/>
        </p:nvSpPr>
        <p:spPr bwMode="auto">
          <a:xfrm>
            <a:off x="3430588" y="5792788"/>
            <a:ext cx="2325687"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pPr>
            <a:r>
              <a:rPr lang="en-IE" sz="1600"/>
              <a:t>16</a:t>
            </a:r>
            <a:endParaRPr lang="en-US" sz="1600"/>
          </a:p>
        </p:txBody>
      </p:sp>
      <p:sp>
        <p:nvSpPr>
          <p:cNvPr id="92175" name="Rectangle 33" descr="14"/>
          <p:cNvSpPr>
            <a:spLocks noChangeArrowheads="1"/>
          </p:cNvSpPr>
          <p:nvPr/>
        </p:nvSpPr>
        <p:spPr bwMode="auto">
          <a:xfrm>
            <a:off x="5756275" y="5792788"/>
            <a:ext cx="232568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pPr>
            <a:r>
              <a:rPr lang="en-IE" sz="1600"/>
              <a:t>0000, 0101, 1111</a:t>
            </a:r>
            <a:endParaRPr lang="en-US" sz="1600"/>
          </a:p>
        </p:txBody>
      </p:sp>
      <p:sp>
        <p:nvSpPr>
          <p:cNvPr id="92176" name="Rectangle 54" descr="15"/>
          <p:cNvSpPr>
            <a:spLocks noChangeArrowheads="1"/>
          </p:cNvSpPr>
          <p:nvPr/>
        </p:nvSpPr>
        <p:spPr bwMode="auto">
          <a:xfrm>
            <a:off x="1104900" y="6127750"/>
            <a:ext cx="2325688"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pPr>
            <a:r>
              <a:rPr lang="en-IE" sz="1600"/>
              <a:t>8</a:t>
            </a:r>
            <a:endParaRPr lang="en-US" sz="1600"/>
          </a:p>
        </p:txBody>
      </p:sp>
      <p:sp>
        <p:nvSpPr>
          <p:cNvPr id="92177" name="Rectangle 56" descr="16"/>
          <p:cNvSpPr>
            <a:spLocks noChangeArrowheads="1"/>
          </p:cNvSpPr>
          <p:nvPr/>
        </p:nvSpPr>
        <p:spPr bwMode="auto">
          <a:xfrm>
            <a:off x="3430588" y="6127750"/>
            <a:ext cx="2325687"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pPr>
            <a:r>
              <a:rPr lang="en-IE" sz="1600"/>
              <a:t>256</a:t>
            </a:r>
            <a:endParaRPr lang="en-US" sz="1600"/>
          </a:p>
        </p:txBody>
      </p:sp>
      <p:sp>
        <p:nvSpPr>
          <p:cNvPr id="92178" name="Rectangle 58" descr="17"/>
          <p:cNvSpPr>
            <a:spLocks noChangeArrowheads="1"/>
          </p:cNvSpPr>
          <p:nvPr/>
        </p:nvSpPr>
        <p:spPr bwMode="auto">
          <a:xfrm>
            <a:off x="5756275" y="6127750"/>
            <a:ext cx="2325688"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pPr>
            <a:r>
              <a:rPr lang="en-IE" sz="1600"/>
              <a:t>00110011, 01010101</a:t>
            </a:r>
            <a:endParaRPr lang="en-US" sz="1600"/>
          </a:p>
        </p:txBody>
      </p:sp>
      <p:sp>
        <p:nvSpPr>
          <p:cNvPr id="92179" name="Rectangle 34" descr="18"/>
          <p:cNvSpPr>
            <a:spLocks noChangeArrowheads="1"/>
          </p:cNvSpPr>
          <p:nvPr/>
        </p:nvSpPr>
        <p:spPr bwMode="auto">
          <a:xfrm>
            <a:off x="1104900" y="6462713"/>
            <a:ext cx="232568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pPr>
            <a:r>
              <a:rPr lang="en-IE" sz="1600"/>
              <a:t>16</a:t>
            </a:r>
            <a:endParaRPr lang="en-US" sz="1600"/>
          </a:p>
        </p:txBody>
      </p:sp>
      <p:sp>
        <p:nvSpPr>
          <p:cNvPr id="92180" name="Rectangle 35" descr="19"/>
          <p:cNvSpPr>
            <a:spLocks noChangeArrowheads="1"/>
          </p:cNvSpPr>
          <p:nvPr/>
        </p:nvSpPr>
        <p:spPr bwMode="auto">
          <a:xfrm>
            <a:off x="3430588" y="6462713"/>
            <a:ext cx="2325687"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pPr>
            <a:r>
              <a:rPr lang="en-IE" sz="1600"/>
              <a:t>65,536</a:t>
            </a:r>
            <a:endParaRPr lang="en-US" sz="1600"/>
          </a:p>
        </p:txBody>
      </p:sp>
      <p:sp>
        <p:nvSpPr>
          <p:cNvPr id="92181" name="Rectangle 36" descr="20"/>
          <p:cNvSpPr>
            <a:spLocks noChangeArrowheads="1"/>
          </p:cNvSpPr>
          <p:nvPr/>
        </p:nvSpPr>
        <p:spPr bwMode="auto">
          <a:xfrm>
            <a:off x="5756275" y="6462713"/>
            <a:ext cx="232568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pPr>
            <a:r>
              <a:rPr lang="en-IE" sz="1600"/>
              <a:t>1010101010101010</a:t>
            </a:r>
            <a:endParaRPr lang="en-US" sz="1600"/>
          </a:p>
        </p:txBody>
      </p:sp>
      <p:sp>
        <p:nvSpPr>
          <p:cNvPr id="92182" name="Line 37"/>
          <p:cNvSpPr>
            <a:spLocks noChangeShapeType="1"/>
          </p:cNvSpPr>
          <p:nvPr/>
        </p:nvSpPr>
        <p:spPr bwMode="auto">
          <a:xfrm>
            <a:off x="1104900" y="4543425"/>
            <a:ext cx="6977063"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2183" name="Line 39"/>
          <p:cNvSpPr>
            <a:spLocks noChangeShapeType="1"/>
          </p:cNvSpPr>
          <p:nvPr/>
        </p:nvSpPr>
        <p:spPr bwMode="auto">
          <a:xfrm>
            <a:off x="1104900" y="5457825"/>
            <a:ext cx="69770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2184" name="Line 40"/>
          <p:cNvSpPr>
            <a:spLocks noChangeShapeType="1"/>
          </p:cNvSpPr>
          <p:nvPr/>
        </p:nvSpPr>
        <p:spPr bwMode="auto">
          <a:xfrm>
            <a:off x="1104900" y="5792788"/>
            <a:ext cx="69770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2185" name="Line 41"/>
          <p:cNvSpPr>
            <a:spLocks noChangeShapeType="1"/>
          </p:cNvSpPr>
          <p:nvPr/>
        </p:nvSpPr>
        <p:spPr bwMode="auto">
          <a:xfrm>
            <a:off x="1104900" y="6127750"/>
            <a:ext cx="69770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2186" name="Line 42"/>
          <p:cNvSpPr>
            <a:spLocks noChangeShapeType="1"/>
          </p:cNvSpPr>
          <p:nvPr/>
        </p:nvSpPr>
        <p:spPr bwMode="auto">
          <a:xfrm>
            <a:off x="1104900" y="6797675"/>
            <a:ext cx="6977063"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2187" name="Line 43"/>
          <p:cNvSpPr>
            <a:spLocks noChangeShapeType="1"/>
          </p:cNvSpPr>
          <p:nvPr/>
        </p:nvSpPr>
        <p:spPr bwMode="auto">
          <a:xfrm>
            <a:off x="1104900" y="4543425"/>
            <a:ext cx="0" cy="225425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2188" name="Line 44"/>
          <p:cNvSpPr>
            <a:spLocks noChangeShapeType="1"/>
          </p:cNvSpPr>
          <p:nvPr/>
        </p:nvSpPr>
        <p:spPr bwMode="auto">
          <a:xfrm>
            <a:off x="3430588" y="4543425"/>
            <a:ext cx="0" cy="22542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2189" name="Line 45"/>
          <p:cNvSpPr>
            <a:spLocks noChangeShapeType="1"/>
          </p:cNvSpPr>
          <p:nvPr/>
        </p:nvSpPr>
        <p:spPr bwMode="auto">
          <a:xfrm>
            <a:off x="5756275" y="4543425"/>
            <a:ext cx="0" cy="22542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2190" name="Line 46"/>
          <p:cNvSpPr>
            <a:spLocks noChangeShapeType="1"/>
          </p:cNvSpPr>
          <p:nvPr/>
        </p:nvSpPr>
        <p:spPr bwMode="auto">
          <a:xfrm>
            <a:off x="8081963" y="4543425"/>
            <a:ext cx="0" cy="225425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2191" name="Line 55"/>
          <p:cNvSpPr>
            <a:spLocks noChangeShapeType="1"/>
          </p:cNvSpPr>
          <p:nvPr/>
        </p:nvSpPr>
        <p:spPr bwMode="auto">
          <a:xfrm>
            <a:off x="1104900" y="6462713"/>
            <a:ext cx="69770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2192" name="Line 38"/>
          <p:cNvSpPr>
            <a:spLocks noChangeShapeType="1"/>
          </p:cNvSpPr>
          <p:nvPr/>
        </p:nvSpPr>
        <p:spPr bwMode="auto">
          <a:xfrm>
            <a:off x="1104900" y="5122863"/>
            <a:ext cx="6977063"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7124784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1530367" y="138666"/>
            <a:ext cx="6589199" cy="1280890"/>
          </a:xfrm>
        </p:spPr>
        <p:txBody>
          <a:bodyPr/>
          <a:lstStyle/>
          <a:p>
            <a:pPr eaLnBrk="1" hangingPunct="1"/>
            <a:r>
              <a:rPr lang="en-IE">
                <a:ea typeface="ＭＳ Ｐゴシック" panose="020B0600070205080204" pitchFamily="34" charset="-128"/>
              </a:rPr>
              <a:t>Intensity Level Resolution (cont…)</a:t>
            </a:r>
            <a:endParaRPr lang="en-US">
              <a:ea typeface="ＭＳ Ｐゴシック" panose="020B0600070205080204" pitchFamily="34" charset="-128"/>
            </a:endParaRPr>
          </a:p>
        </p:txBody>
      </p:sp>
      <p:pic>
        <p:nvPicPr>
          <p:cNvPr id="94211" name="Picture 3"/>
          <p:cNvPicPr>
            <a:picLocks noChangeAspect="1" noChangeArrowheads="1"/>
          </p:cNvPicPr>
          <p:nvPr/>
        </p:nvPicPr>
        <p:blipFill>
          <a:blip r:embed="rId3">
            <a:extLst>
              <a:ext uri="{28A0092B-C50C-407E-A947-70E740481C1C}">
                <a14:useLocalDpi xmlns:a14="http://schemas.microsoft.com/office/drawing/2010/main" val="0"/>
              </a:ext>
            </a:extLst>
          </a:blip>
          <a:srcRect r="19489" b="50177"/>
          <a:stretch>
            <a:fillRect/>
          </a:stretch>
        </p:blipFill>
        <p:spPr bwMode="auto">
          <a:xfrm>
            <a:off x="485775" y="1597025"/>
            <a:ext cx="410210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4"/>
          <p:cNvPicPr>
            <a:picLocks noChangeAspect="1" noChangeArrowheads="1"/>
          </p:cNvPicPr>
          <p:nvPr/>
        </p:nvPicPr>
        <p:blipFill>
          <a:blip r:embed="rId4">
            <a:extLst>
              <a:ext uri="{28A0092B-C50C-407E-A947-70E740481C1C}">
                <a14:useLocalDpi xmlns:a14="http://schemas.microsoft.com/office/drawing/2010/main" val="0"/>
              </a:ext>
            </a:extLst>
          </a:blip>
          <a:srcRect l="19508" t="49698"/>
          <a:stretch>
            <a:fillRect/>
          </a:stretch>
        </p:blipFill>
        <p:spPr bwMode="auto">
          <a:xfrm>
            <a:off x="4591050" y="4068763"/>
            <a:ext cx="4160838"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ext Box 6"/>
          <p:cNvSpPr txBox="1">
            <a:spLocks noChangeArrowheads="1"/>
          </p:cNvSpPr>
          <p:nvPr/>
        </p:nvSpPr>
        <p:spPr bwMode="auto">
          <a:xfrm>
            <a:off x="2711450" y="1344613"/>
            <a:ext cx="17287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200"/>
              <a:t>128 grey levels (7 bpp)</a:t>
            </a:r>
            <a:endParaRPr lang="en-US" sz="1200"/>
          </a:p>
        </p:txBody>
      </p:sp>
      <p:sp>
        <p:nvSpPr>
          <p:cNvPr id="94214" name="Text Box 7"/>
          <p:cNvSpPr txBox="1">
            <a:spLocks noChangeArrowheads="1"/>
          </p:cNvSpPr>
          <p:nvPr/>
        </p:nvSpPr>
        <p:spPr bwMode="auto">
          <a:xfrm>
            <a:off x="4824413" y="1328738"/>
            <a:ext cx="16446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200"/>
              <a:t>64 grey levels (6 bpp)</a:t>
            </a:r>
            <a:endParaRPr lang="en-US" sz="1200"/>
          </a:p>
        </p:txBody>
      </p:sp>
      <p:sp>
        <p:nvSpPr>
          <p:cNvPr id="94215" name="Text Box 8"/>
          <p:cNvSpPr txBox="1">
            <a:spLocks noChangeArrowheads="1"/>
          </p:cNvSpPr>
          <p:nvPr/>
        </p:nvSpPr>
        <p:spPr bwMode="auto">
          <a:xfrm>
            <a:off x="6869113" y="1328738"/>
            <a:ext cx="16446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200"/>
              <a:t>32 grey levels (5 bpp)</a:t>
            </a:r>
            <a:endParaRPr lang="en-US" sz="1200"/>
          </a:p>
        </p:txBody>
      </p:sp>
      <p:sp>
        <p:nvSpPr>
          <p:cNvPr id="94216" name="Text Box 9"/>
          <p:cNvSpPr txBox="1">
            <a:spLocks noChangeArrowheads="1"/>
          </p:cNvSpPr>
          <p:nvPr/>
        </p:nvSpPr>
        <p:spPr bwMode="auto">
          <a:xfrm>
            <a:off x="687388" y="6497638"/>
            <a:ext cx="16446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200"/>
              <a:t>16 grey levels (4 bpp)</a:t>
            </a:r>
            <a:endParaRPr lang="en-US" sz="1200"/>
          </a:p>
        </p:txBody>
      </p:sp>
      <p:sp>
        <p:nvSpPr>
          <p:cNvPr id="94217" name="Text Box 10"/>
          <p:cNvSpPr txBox="1">
            <a:spLocks noChangeArrowheads="1"/>
          </p:cNvSpPr>
          <p:nvPr/>
        </p:nvSpPr>
        <p:spPr bwMode="auto">
          <a:xfrm>
            <a:off x="2803525" y="6497638"/>
            <a:ext cx="156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200"/>
              <a:t>8 grey levels (3 bpp)</a:t>
            </a:r>
            <a:endParaRPr lang="en-US" sz="1200"/>
          </a:p>
        </p:txBody>
      </p:sp>
      <p:sp>
        <p:nvSpPr>
          <p:cNvPr id="94218" name="Text Box 11"/>
          <p:cNvSpPr txBox="1">
            <a:spLocks noChangeArrowheads="1"/>
          </p:cNvSpPr>
          <p:nvPr/>
        </p:nvSpPr>
        <p:spPr bwMode="auto">
          <a:xfrm>
            <a:off x="4852988" y="6513513"/>
            <a:ext cx="15605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200"/>
              <a:t>4 grey levels (2 bpp)</a:t>
            </a:r>
            <a:endParaRPr lang="en-US" sz="1200"/>
          </a:p>
        </p:txBody>
      </p:sp>
      <p:sp>
        <p:nvSpPr>
          <p:cNvPr id="94219" name="Text Box 12"/>
          <p:cNvSpPr txBox="1">
            <a:spLocks noChangeArrowheads="1"/>
          </p:cNvSpPr>
          <p:nvPr/>
        </p:nvSpPr>
        <p:spPr bwMode="auto">
          <a:xfrm>
            <a:off x="6838950" y="6513513"/>
            <a:ext cx="17240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1200"/>
              <a:t>2 grey levels (1 bpp)</a:t>
            </a:r>
            <a:endParaRPr lang="en-US" sz="1200"/>
          </a:p>
        </p:txBody>
      </p:sp>
      <p:pic>
        <p:nvPicPr>
          <p:cNvPr id="94220" name="Picture 13"/>
          <p:cNvPicPr>
            <a:picLocks noChangeAspect="1" noChangeArrowheads="1"/>
          </p:cNvPicPr>
          <p:nvPr/>
        </p:nvPicPr>
        <p:blipFill>
          <a:blip r:embed="rId3">
            <a:extLst>
              <a:ext uri="{28A0092B-C50C-407E-A947-70E740481C1C}">
                <a14:useLocalDpi xmlns:a14="http://schemas.microsoft.com/office/drawing/2010/main" val="0"/>
              </a:ext>
            </a:extLst>
          </a:blip>
          <a:srcRect t="49855" r="19489"/>
          <a:stretch>
            <a:fillRect/>
          </a:stretch>
        </p:blipFill>
        <p:spPr bwMode="auto">
          <a:xfrm>
            <a:off x="4606925" y="1585913"/>
            <a:ext cx="410210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21" name="Picture 14"/>
          <p:cNvPicPr>
            <a:picLocks noChangeAspect="1" noChangeArrowheads="1"/>
          </p:cNvPicPr>
          <p:nvPr/>
        </p:nvPicPr>
        <p:blipFill>
          <a:blip r:embed="rId4">
            <a:extLst>
              <a:ext uri="{28A0092B-C50C-407E-A947-70E740481C1C}">
                <a14:useLocalDpi xmlns:a14="http://schemas.microsoft.com/office/drawing/2010/main" val="0"/>
              </a:ext>
            </a:extLst>
          </a:blip>
          <a:srcRect l="19508" b="50047"/>
          <a:stretch>
            <a:fillRect/>
          </a:stretch>
        </p:blipFill>
        <p:spPr bwMode="auto">
          <a:xfrm>
            <a:off x="461963" y="4067175"/>
            <a:ext cx="4160837" cy="249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22" name="Text Box 5"/>
          <p:cNvSpPr txBox="1">
            <a:spLocks noChangeArrowheads="1"/>
          </p:cNvSpPr>
          <p:nvPr/>
        </p:nvSpPr>
        <p:spPr bwMode="auto">
          <a:xfrm>
            <a:off x="361950" y="1344613"/>
            <a:ext cx="23288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200"/>
              <a:t>256 grey levels (8 bits per pixel)</a:t>
            </a:r>
            <a:endParaRPr lang="en-US" sz="1200"/>
          </a:p>
        </p:txBody>
      </p:sp>
    </p:spTree>
    <p:extLst>
      <p:ext uri="{BB962C8B-B14F-4D97-AF65-F5344CB8AC3E}">
        <p14:creationId xmlns:p14="http://schemas.microsoft.com/office/powerpoint/2010/main" val="1290191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6264" name="Rectangle 96263">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258" name="Rectangle 2"/>
          <p:cNvSpPr>
            <a:spLocks noGrp="1" noChangeArrowheads="1"/>
          </p:cNvSpPr>
          <p:nvPr>
            <p:ph type="title"/>
          </p:nvPr>
        </p:nvSpPr>
        <p:spPr>
          <a:xfrm>
            <a:off x="486918" y="645106"/>
            <a:ext cx="2737709" cy="1259894"/>
          </a:xfrm>
        </p:spPr>
        <p:txBody>
          <a:bodyPr vert="horz" lIns="91440" tIns="45720" rIns="91440" bIns="45720" rtlCol="0" anchor="t">
            <a:normAutofit/>
          </a:bodyPr>
          <a:lstStyle/>
          <a:p>
            <a:pPr>
              <a:lnSpc>
                <a:spcPct val="90000"/>
              </a:lnSpc>
            </a:pPr>
            <a:r>
              <a:rPr lang="en-US" sz="2800"/>
              <a:t>Intensity Level Resolution (cont…)</a:t>
            </a:r>
          </a:p>
        </p:txBody>
      </p:sp>
      <p:sp>
        <p:nvSpPr>
          <p:cNvPr id="96266" name="Rectangle 96265">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p:cNvSpPr txBox="1"/>
          <p:nvPr/>
        </p:nvSpPr>
        <p:spPr>
          <a:xfrm>
            <a:off x="486918" y="2133600"/>
            <a:ext cx="2737709" cy="3759253"/>
          </a:xfrm>
          <a:prstGeom prst="rect">
            <a:avLst/>
          </a:prstGeom>
        </p:spPr>
        <p:txBody>
          <a:bodyPr vert="horz" lIns="91440" tIns="45720" rIns="91440" bIns="45720" rtlCol="0">
            <a:normAutofit/>
          </a:bodyPr>
          <a:lstStyle/>
          <a:p>
            <a:pPr defTabSz="457200">
              <a:spcBef>
                <a:spcPts val="1000"/>
              </a:spcBef>
              <a:spcAft>
                <a:spcPts val="0"/>
              </a:spcAft>
              <a:buClr>
                <a:schemeClr val="accent1"/>
              </a:buClr>
              <a:buFont typeface="Wingdings 3" charset="2"/>
              <a:buChar char=""/>
            </a:pPr>
            <a:r>
              <a:rPr lang="en-US">
                <a:solidFill>
                  <a:schemeClr val="tx1">
                    <a:lumMod val="75000"/>
                    <a:lumOff val="25000"/>
                  </a:schemeClr>
                </a:solidFill>
                <a:latin typeface="+mn-lt"/>
                <a:ea typeface="+mn-ea"/>
              </a:rPr>
              <a:t>Resolution: 8bpp (i.e., 256 Grey Levels)</a:t>
            </a:r>
          </a:p>
        </p:txBody>
      </p:sp>
      <p:pic>
        <p:nvPicPr>
          <p:cNvPr id="96259" name="Picture 3"/>
          <p:cNvPicPr>
            <a:picLocks noChangeAspect="1" noChangeArrowheads="1"/>
          </p:cNvPicPr>
          <p:nvPr/>
        </p:nvPicPr>
        <p:blipFill>
          <a:blip r:embed="rId3">
            <a:extLst>
              <a:ext uri="{28A0092B-C50C-407E-A947-70E740481C1C}">
                <a14:useLocalDpi xmlns:a14="http://schemas.microsoft.com/office/drawing/2010/main" val="0"/>
              </a:ext>
            </a:extLst>
          </a:blip>
          <a:srcRect r="59520" b="50398"/>
          <a:stretch>
            <a:fillRect/>
          </a:stretch>
        </p:blipFill>
        <p:spPr bwMode="auto">
          <a:xfrm>
            <a:off x="3863597" y="640080"/>
            <a:ext cx="4417303" cy="525277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8"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4806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8312" name="Rectangle 98311">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306" name="Rectangle 2"/>
          <p:cNvSpPr>
            <a:spLocks noGrp="1" noChangeArrowheads="1"/>
          </p:cNvSpPr>
          <p:nvPr>
            <p:ph type="title"/>
          </p:nvPr>
        </p:nvSpPr>
        <p:spPr>
          <a:xfrm>
            <a:off x="486918" y="645106"/>
            <a:ext cx="2737709" cy="1259894"/>
          </a:xfrm>
        </p:spPr>
        <p:txBody>
          <a:bodyPr vert="horz" lIns="91440" tIns="45720" rIns="91440" bIns="45720" rtlCol="0" anchor="t">
            <a:normAutofit/>
          </a:bodyPr>
          <a:lstStyle/>
          <a:p>
            <a:pPr>
              <a:lnSpc>
                <a:spcPct val="90000"/>
              </a:lnSpc>
            </a:pPr>
            <a:r>
              <a:rPr lang="en-US" sz="2800"/>
              <a:t>Intensity Level Resolution (cont…)</a:t>
            </a:r>
          </a:p>
        </p:txBody>
      </p:sp>
      <p:sp>
        <p:nvSpPr>
          <p:cNvPr id="98314" name="Rectangle 98313">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p:cNvSpPr txBox="1"/>
          <p:nvPr/>
        </p:nvSpPr>
        <p:spPr>
          <a:xfrm>
            <a:off x="486918" y="2133600"/>
            <a:ext cx="2737709" cy="3759253"/>
          </a:xfrm>
          <a:prstGeom prst="rect">
            <a:avLst/>
          </a:prstGeom>
        </p:spPr>
        <p:txBody>
          <a:bodyPr vert="horz" lIns="91440" tIns="45720" rIns="91440" bIns="45720" rtlCol="0">
            <a:normAutofit/>
          </a:bodyPr>
          <a:lstStyle/>
          <a:p>
            <a:pPr defTabSz="457200">
              <a:spcBef>
                <a:spcPts val="1000"/>
              </a:spcBef>
              <a:spcAft>
                <a:spcPts val="0"/>
              </a:spcAft>
              <a:buClr>
                <a:schemeClr val="accent1"/>
              </a:buClr>
              <a:buFont typeface="Wingdings 3" charset="2"/>
              <a:buChar char=""/>
            </a:pPr>
            <a:r>
              <a:rPr lang="en-US">
                <a:solidFill>
                  <a:schemeClr val="tx1">
                    <a:lumMod val="75000"/>
                    <a:lumOff val="25000"/>
                  </a:schemeClr>
                </a:solidFill>
                <a:latin typeface="+mn-lt"/>
                <a:ea typeface="+mn-ea"/>
              </a:rPr>
              <a:t>Resolution: 7bpp (i.e., 128 Grey Levels)</a:t>
            </a:r>
          </a:p>
        </p:txBody>
      </p:sp>
      <p:pic>
        <p:nvPicPr>
          <p:cNvPr id="98307" name="Picture 3"/>
          <p:cNvPicPr>
            <a:picLocks noChangeAspect="1" noChangeArrowheads="1"/>
          </p:cNvPicPr>
          <p:nvPr/>
        </p:nvPicPr>
        <p:blipFill>
          <a:blip r:embed="rId3">
            <a:extLst>
              <a:ext uri="{28A0092B-C50C-407E-A947-70E740481C1C}">
                <a14:useLocalDpi xmlns:a14="http://schemas.microsoft.com/office/drawing/2010/main" val="0"/>
              </a:ext>
            </a:extLst>
          </a:blip>
          <a:srcRect l="40562" r="19019" b="50398"/>
          <a:stretch>
            <a:fillRect/>
          </a:stretch>
        </p:blipFill>
        <p:spPr bwMode="auto">
          <a:xfrm>
            <a:off x="3866925" y="640080"/>
            <a:ext cx="4410647" cy="525277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6"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750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0360" name="Rectangle 100359">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354" name="Rectangle 2"/>
          <p:cNvSpPr>
            <a:spLocks noGrp="1" noChangeArrowheads="1"/>
          </p:cNvSpPr>
          <p:nvPr>
            <p:ph type="title"/>
          </p:nvPr>
        </p:nvSpPr>
        <p:spPr>
          <a:xfrm>
            <a:off x="486918" y="645106"/>
            <a:ext cx="2737709" cy="1259894"/>
          </a:xfrm>
        </p:spPr>
        <p:txBody>
          <a:bodyPr vert="horz" lIns="91440" tIns="45720" rIns="91440" bIns="45720" rtlCol="0" anchor="t">
            <a:normAutofit/>
          </a:bodyPr>
          <a:lstStyle/>
          <a:p>
            <a:pPr>
              <a:lnSpc>
                <a:spcPct val="90000"/>
              </a:lnSpc>
            </a:pPr>
            <a:r>
              <a:rPr lang="en-US" sz="2800"/>
              <a:t>Intensity Level Resolution (cont…)</a:t>
            </a:r>
          </a:p>
        </p:txBody>
      </p:sp>
      <p:sp>
        <p:nvSpPr>
          <p:cNvPr id="100362" name="Rectangle 100361">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p:cNvSpPr txBox="1"/>
          <p:nvPr/>
        </p:nvSpPr>
        <p:spPr>
          <a:xfrm>
            <a:off x="486918" y="2133600"/>
            <a:ext cx="2737709" cy="3759253"/>
          </a:xfrm>
          <a:prstGeom prst="rect">
            <a:avLst/>
          </a:prstGeom>
        </p:spPr>
        <p:txBody>
          <a:bodyPr vert="horz" lIns="91440" tIns="45720" rIns="91440" bIns="45720" rtlCol="0">
            <a:normAutofit/>
          </a:bodyPr>
          <a:lstStyle/>
          <a:p>
            <a:pPr defTabSz="457200">
              <a:spcBef>
                <a:spcPts val="1000"/>
              </a:spcBef>
              <a:spcAft>
                <a:spcPts val="0"/>
              </a:spcAft>
              <a:buClr>
                <a:schemeClr val="accent1"/>
              </a:buClr>
              <a:buFont typeface="Wingdings 3" charset="2"/>
              <a:buChar char=""/>
            </a:pPr>
            <a:r>
              <a:rPr lang="en-US">
                <a:solidFill>
                  <a:schemeClr val="tx1">
                    <a:lumMod val="75000"/>
                    <a:lumOff val="25000"/>
                  </a:schemeClr>
                </a:solidFill>
                <a:latin typeface="+mn-lt"/>
                <a:ea typeface="+mn-ea"/>
              </a:rPr>
              <a:t>Resolution: 6bpp (i.e., 64 Grey Levels)</a:t>
            </a:r>
          </a:p>
        </p:txBody>
      </p:sp>
      <p:pic>
        <p:nvPicPr>
          <p:cNvPr id="100355" name="Picture 13"/>
          <p:cNvPicPr>
            <a:picLocks noChangeAspect="1" noChangeArrowheads="1"/>
          </p:cNvPicPr>
          <p:nvPr/>
        </p:nvPicPr>
        <p:blipFill>
          <a:blip r:embed="rId3">
            <a:extLst>
              <a:ext uri="{28A0092B-C50C-407E-A947-70E740481C1C}">
                <a14:useLocalDpi xmlns:a14="http://schemas.microsoft.com/office/drawing/2010/main" val="0"/>
              </a:ext>
            </a:extLst>
          </a:blip>
          <a:srcRect t="49855" r="59372"/>
          <a:stretch>
            <a:fillRect/>
          </a:stretch>
        </p:blipFill>
        <p:spPr bwMode="auto">
          <a:xfrm>
            <a:off x="3879527" y="640080"/>
            <a:ext cx="4385443" cy="525277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64"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7407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IE">
                <a:ea typeface="ＭＳ Ｐゴシック" panose="020B0600070205080204" pitchFamily="34" charset="-128"/>
              </a:rPr>
              <a:t>Intensity Level Resolution (cont…)</a:t>
            </a:r>
            <a:endParaRPr lang="en-US">
              <a:ea typeface="ＭＳ Ｐゴシック" panose="020B0600070205080204" pitchFamily="34" charset="-128"/>
            </a:endParaRPr>
          </a:p>
        </p:txBody>
      </p:sp>
      <p:pic>
        <p:nvPicPr>
          <p:cNvPr id="102403" name="Picture 13"/>
          <p:cNvPicPr>
            <a:picLocks noChangeAspect="1" noChangeArrowheads="1"/>
          </p:cNvPicPr>
          <p:nvPr/>
        </p:nvPicPr>
        <p:blipFill>
          <a:blip r:embed="rId3">
            <a:extLst>
              <a:ext uri="{28A0092B-C50C-407E-A947-70E740481C1C}">
                <a14:useLocalDpi xmlns:a14="http://schemas.microsoft.com/office/drawing/2010/main" val="0"/>
              </a:ext>
            </a:extLst>
          </a:blip>
          <a:srcRect l="40303" t="49855" r="19315"/>
          <a:stretch>
            <a:fillRect/>
          </a:stretch>
        </p:blipFill>
        <p:spPr bwMode="auto">
          <a:xfrm>
            <a:off x="1320800" y="1416050"/>
            <a:ext cx="4375150" cy="527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6052345" y="3192533"/>
            <a:ext cx="3090862" cy="1569660"/>
          </a:xfrm>
          <a:prstGeom prst="rect">
            <a:avLst/>
          </a:prstGeom>
          <a:noFill/>
        </p:spPr>
        <p:txBody>
          <a:bodyPr wrap="square" rtlCol="0">
            <a:spAutoFit/>
          </a:bodyPr>
          <a:lstStyle/>
          <a:p>
            <a:pPr algn="ctr"/>
            <a:r>
              <a:rPr lang="en-US" sz="2800">
                <a:latin typeface="+mn-lt"/>
              </a:rPr>
              <a:t>Resolution</a:t>
            </a:r>
            <a:r>
              <a:rPr lang="en-US" sz="3200">
                <a:latin typeface="+mn-lt"/>
              </a:rPr>
              <a:t>: 5bpp (i.e., 32 Grey Levels)</a:t>
            </a:r>
          </a:p>
        </p:txBody>
      </p:sp>
      <p:sp>
        <p:nvSpPr>
          <p:cNvPr id="8" name="TextBox 7"/>
          <p:cNvSpPr txBox="1"/>
          <p:nvPr/>
        </p:nvSpPr>
        <p:spPr>
          <a:xfrm>
            <a:off x="6204745" y="1420883"/>
            <a:ext cx="3090862" cy="954107"/>
          </a:xfrm>
          <a:prstGeom prst="rect">
            <a:avLst/>
          </a:prstGeom>
          <a:noFill/>
        </p:spPr>
        <p:txBody>
          <a:bodyPr wrap="square" rtlCol="0">
            <a:spAutoFit/>
          </a:bodyPr>
          <a:lstStyle/>
          <a:p>
            <a:pPr algn="ctr"/>
            <a:r>
              <a:rPr lang="en-US" sz="2800">
                <a:solidFill>
                  <a:srgbClr val="C00000"/>
                </a:solidFill>
                <a:latin typeface="+mn-lt"/>
              </a:rPr>
              <a:t>Notice False Contouring</a:t>
            </a:r>
            <a:endParaRPr lang="en-US" sz="3200">
              <a:solidFill>
                <a:srgbClr val="C00000"/>
              </a:solidFill>
              <a:latin typeface="+mn-lt"/>
            </a:endParaRPr>
          </a:p>
        </p:txBody>
      </p:sp>
      <p:cxnSp>
        <p:nvCxnSpPr>
          <p:cNvPr id="5" name="Straight Arrow Connector 4"/>
          <p:cNvCxnSpPr/>
          <p:nvPr/>
        </p:nvCxnSpPr>
        <p:spPr bwMode="auto">
          <a:xfrm flipH="1">
            <a:off x="2914650" y="1790700"/>
            <a:ext cx="3543300" cy="800100"/>
          </a:xfrm>
          <a:prstGeom prst="straightConnector1">
            <a:avLst/>
          </a:prstGeom>
          <a:solidFill>
            <a:schemeClr val="accent1"/>
          </a:solidFill>
          <a:ln w="5715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9805335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IE">
                <a:ea typeface="ＭＳ Ｐゴシック" panose="020B0600070205080204" pitchFamily="34" charset="-128"/>
              </a:rPr>
              <a:t>Intensity Level Resolution (cont…)</a:t>
            </a:r>
            <a:endParaRPr lang="en-US">
              <a:ea typeface="ＭＳ Ｐゴシック" panose="020B0600070205080204" pitchFamily="34" charset="-128"/>
            </a:endParaRPr>
          </a:p>
        </p:txBody>
      </p:sp>
      <p:pic>
        <p:nvPicPr>
          <p:cNvPr id="104451" name="Picture 14"/>
          <p:cNvPicPr>
            <a:picLocks noChangeAspect="1" noChangeArrowheads="1"/>
          </p:cNvPicPr>
          <p:nvPr/>
        </p:nvPicPr>
        <p:blipFill>
          <a:blip r:embed="rId3">
            <a:extLst>
              <a:ext uri="{28A0092B-C50C-407E-A947-70E740481C1C}">
                <a14:useLocalDpi xmlns:a14="http://schemas.microsoft.com/office/drawing/2010/main" val="0"/>
              </a:ext>
            </a:extLst>
          </a:blip>
          <a:srcRect l="19508" r="40292" b="50047"/>
          <a:stretch>
            <a:fillRect/>
          </a:stretch>
        </p:blipFill>
        <p:spPr bwMode="auto">
          <a:xfrm>
            <a:off x="1252538" y="1393825"/>
            <a:ext cx="4435475" cy="532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6052345" y="3192533"/>
            <a:ext cx="3090862" cy="1569660"/>
          </a:xfrm>
          <a:prstGeom prst="rect">
            <a:avLst/>
          </a:prstGeom>
          <a:noFill/>
        </p:spPr>
        <p:txBody>
          <a:bodyPr wrap="square" rtlCol="0">
            <a:spAutoFit/>
          </a:bodyPr>
          <a:lstStyle/>
          <a:p>
            <a:pPr algn="ctr"/>
            <a:r>
              <a:rPr lang="en-US" sz="2800">
                <a:latin typeface="+mn-lt"/>
              </a:rPr>
              <a:t>Resolution</a:t>
            </a:r>
            <a:r>
              <a:rPr lang="en-US" sz="3200">
                <a:latin typeface="+mn-lt"/>
              </a:rPr>
              <a:t>: 4bpp (i.e., 16 Grey Levels)</a:t>
            </a:r>
          </a:p>
        </p:txBody>
      </p:sp>
      <p:sp>
        <p:nvSpPr>
          <p:cNvPr id="8" name="TextBox 7"/>
          <p:cNvSpPr txBox="1"/>
          <p:nvPr/>
        </p:nvSpPr>
        <p:spPr>
          <a:xfrm>
            <a:off x="6338095" y="1420883"/>
            <a:ext cx="3090862" cy="1569660"/>
          </a:xfrm>
          <a:prstGeom prst="rect">
            <a:avLst/>
          </a:prstGeom>
          <a:noFill/>
        </p:spPr>
        <p:txBody>
          <a:bodyPr wrap="square" rtlCol="0">
            <a:spAutoFit/>
          </a:bodyPr>
          <a:lstStyle/>
          <a:p>
            <a:r>
              <a:rPr lang="en-US" sz="2400">
                <a:solidFill>
                  <a:srgbClr val="C00000"/>
                </a:solidFill>
                <a:latin typeface="+mn-lt"/>
              </a:rPr>
              <a:t>False Contouring becomes more prominent as you decrease bit levels</a:t>
            </a:r>
            <a:endParaRPr lang="en-US" sz="2800">
              <a:solidFill>
                <a:srgbClr val="C00000"/>
              </a:solidFill>
              <a:latin typeface="+mn-lt"/>
            </a:endParaRPr>
          </a:p>
        </p:txBody>
      </p:sp>
      <p:cxnSp>
        <p:nvCxnSpPr>
          <p:cNvPr id="9" name="Straight Arrow Connector 8"/>
          <p:cNvCxnSpPr/>
          <p:nvPr/>
        </p:nvCxnSpPr>
        <p:spPr bwMode="auto">
          <a:xfrm flipH="1">
            <a:off x="2781300" y="2000250"/>
            <a:ext cx="3543300" cy="800100"/>
          </a:xfrm>
          <a:prstGeom prst="straightConnector1">
            <a:avLst/>
          </a:prstGeom>
          <a:solidFill>
            <a:schemeClr val="accent1"/>
          </a:solidFill>
          <a:ln w="5715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8058502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6504" name="Rectangle 106503">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98" name="Rectangle 2"/>
          <p:cNvSpPr>
            <a:spLocks noGrp="1" noChangeArrowheads="1"/>
          </p:cNvSpPr>
          <p:nvPr>
            <p:ph type="title"/>
          </p:nvPr>
        </p:nvSpPr>
        <p:spPr>
          <a:xfrm>
            <a:off x="486918" y="645106"/>
            <a:ext cx="2737709" cy="1259894"/>
          </a:xfrm>
        </p:spPr>
        <p:txBody>
          <a:bodyPr vert="horz" lIns="91440" tIns="45720" rIns="91440" bIns="45720" rtlCol="0" anchor="t">
            <a:normAutofit/>
          </a:bodyPr>
          <a:lstStyle/>
          <a:p>
            <a:pPr>
              <a:lnSpc>
                <a:spcPct val="90000"/>
              </a:lnSpc>
            </a:pPr>
            <a:r>
              <a:rPr lang="en-US" sz="2800"/>
              <a:t>Intensity Level Resolution (cont…)</a:t>
            </a:r>
          </a:p>
        </p:txBody>
      </p:sp>
      <p:sp>
        <p:nvSpPr>
          <p:cNvPr id="106506" name="Rectangle 106505">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p:cNvSpPr txBox="1"/>
          <p:nvPr/>
        </p:nvSpPr>
        <p:spPr>
          <a:xfrm>
            <a:off x="486918" y="2133600"/>
            <a:ext cx="2737709" cy="3759253"/>
          </a:xfrm>
          <a:prstGeom prst="rect">
            <a:avLst/>
          </a:prstGeom>
        </p:spPr>
        <p:txBody>
          <a:bodyPr vert="horz" lIns="91440" tIns="45720" rIns="91440" bIns="45720" rtlCol="0">
            <a:normAutofit/>
          </a:bodyPr>
          <a:lstStyle/>
          <a:p>
            <a:pPr defTabSz="457200">
              <a:spcBef>
                <a:spcPts val="1000"/>
              </a:spcBef>
              <a:spcAft>
                <a:spcPts val="0"/>
              </a:spcAft>
              <a:buClr>
                <a:schemeClr val="accent1"/>
              </a:buClr>
              <a:buFont typeface="Wingdings 3" charset="2"/>
              <a:buChar char=""/>
            </a:pPr>
            <a:r>
              <a:rPr lang="en-US">
                <a:solidFill>
                  <a:schemeClr val="tx1">
                    <a:lumMod val="75000"/>
                    <a:lumOff val="25000"/>
                  </a:schemeClr>
                </a:solidFill>
                <a:latin typeface="+mn-lt"/>
                <a:ea typeface="+mn-ea"/>
              </a:rPr>
              <a:t>Resolution: 3bpp (i.e., 8 Grey Levels)</a:t>
            </a:r>
          </a:p>
        </p:txBody>
      </p:sp>
      <p:pic>
        <p:nvPicPr>
          <p:cNvPr id="106499" name="Picture 14"/>
          <p:cNvPicPr>
            <a:picLocks noChangeAspect="1" noChangeArrowheads="1"/>
          </p:cNvPicPr>
          <p:nvPr/>
        </p:nvPicPr>
        <p:blipFill>
          <a:blip r:embed="rId3">
            <a:extLst>
              <a:ext uri="{28A0092B-C50C-407E-A947-70E740481C1C}">
                <a14:useLocalDpi xmlns:a14="http://schemas.microsoft.com/office/drawing/2010/main" val="0"/>
              </a:ext>
            </a:extLst>
          </a:blip>
          <a:srcRect l="59875" r="-41" b="50047"/>
          <a:stretch>
            <a:fillRect/>
          </a:stretch>
        </p:blipFill>
        <p:spPr bwMode="auto">
          <a:xfrm>
            <a:off x="3885658" y="640080"/>
            <a:ext cx="4373180" cy="525277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8"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5945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8552" name="Rectangle 108551">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46" name="Rectangle 2"/>
          <p:cNvSpPr>
            <a:spLocks noGrp="1" noChangeArrowheads="1"/>
          </p:cNvSpPr>
          <p:nvPr>
            <p:ph type="title"/>
          </p:nvPr>
        </p:nvSpPr>
        <p:spPr>
          <a:xfrm>
            <a:off x="486918" y="645106"/>
            <a:ext cx="2737709" cy="1259894"/>
          </a:xfrm>
        </p:spPr>
        <p:txBody>
          <a:bodyPr vert="horz" lIns="91440" tIns="45720" rIns="91440" bIns="45720" rtlCol="0" anchor="t">
            <a:normAutofit/>
          </a:bodyPr>
          <a:lstStyle/>
          <a:p>
            <a:pPr>
              <a:lnSpc>
                <a:spcPct val="90000"/>
              </a:lnSpc>
            </a:pPr>
            <a:r>
              <a:rPr lang="en-US" sz="2800"/>
              <a:t>Intensity Level Resolution (cont…)</a:t>
            </a:r>
          </a:p>
        </p:txBody>
      </p:sp>
      <p:sp>
        <p:nvSpPr>
          <p:cNvPr id="108554" name="Rectangle 108553">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p:cNvSpPr txBox="1"/>
          <p:nvPr/>
        </p:nvSpPr>
        <p:spPr>
          <a:xfrm>
            <a:off x="486918" y="2133600"/>
            <a:ext cx="2737709" cy="3759253"/>
          </a:xfrm>
          <a:prstGeom prst="rect">
            <a:avLst/>
          </a:prstGeom>
        </p:spPr>
        <p:txBody>
          <a:bodyPr vert="horz" lIns="91440" tIns="45720" rIns="91440" bIns="45720" rtlCol="0">
            <a:normAutofit/>
          </a:bodyPr>
          <a:lstStyle/>
          <a:p>
            <a:pPr defTabSz="457200">
              <a:spcBef>
                <a:spcPts val="1000"/>
              </a:spcBef>
              <a:spcAft>
                <a:spcPts val="0"/>
              </a:spcAft>
              <a:buClr>
                <a:schemeClr val="accent1"/>
              </a:buClr>
              <a:buFont typeface="Wingdings 3" charset="2"/>
              <a:buChar char=""/>
            </a:pPr>
            <a:r>
              <a:rPr lang="en-US">
                <a:solidFill>
                  <a:schemeClr val="tx1">
                    <a:lumMod val="75000"/>
                    <a:lumOff val="25000"/>
                  </a:schemeClr>
                </a:solidFill>
                <a:latin typeface="+mn-lt"/>
                <a:ea typeface="+mn-ea"/>
              </a:rPr>
              <a:t>Resolution: 2bpp (i.e., 4 Grey Levels)</a:t>
            </a:r>
          </a:p>
        </p:txBody>
      </p:sp>
      <p:pic>
        <p:nvPicPr>
          <p:cNvPr id="108547" name="Picture 4"/>
          <p:cNvPicPr>
            <a:picLocks noChangeAspect="1" noChangeArrowheads="1"/>
          </p:cNvPicPr>
          <p:nvPr/>
        </p:nvPicPr>
        <p:blipFill>
          <a:blip r:embed="rId3">
            <a:extLst>
              <a:ext uri="{28A0092B-C50C-407E-A947-70E740481C1C}">
                <a14:useLocalDpi xmlns:a14="http://schemas.microsoft.com/office/drawing/2010/main" val="0"/>
              </a:ext>
            </a:extLst>
          </a:blip>
          <a:srcRect l="19508" t="49698" r="40163"/>
          <a:stretch>
            <a:fillRect/>
          </a:stretch>
        </p:blipFill>
        <p:spPr bwMode="auto">
          <a:xfrm>
            <a:off x="3892017" y="640080"/>
            <a:ext cx="4360463" cy="525277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6"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22751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0600" name="Rectangle 110599">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94" name="Rectangle 2"/>
          <p:cNvSpPr>
            <a:spLocks noGrp="1" noChangeArrowheads="1"/>
          </p:cNvSpPr>
          <p:nvPr>
            <p:ph type="title"/>
          </p:nvPr>
        </p:nvSpPr>
        <p:spPr>
          <a:xfrm>
            <a:off x="486918" y="645106"/>
            <a:ext cx="2737709" cy="1259894"/>
          </a:xfrm>
        </p:spPr>
        <p:txBody>
          <a:bodyPr vert="horz" lIns="91440" tIns="45720" rIns="91440" bIns="45720" rtlCol="0" anchor="t">
            <a:normAutofit/>
          </a:bodyPr>
          <a:lstStyle/>
          <a:p>
            <a:pPr>
              <a:lnSpc>
                <a:spcPct val="90000"/>
              </a:lnSpc>
            </a:pPr>
            <a:r>
              <a:rPr lang="en-US" sz="2800"/>
              <a:t>Intensity Level Resolution (cont…)</a:t>
            </a:r>
          </a:p>
        </p:txBody>
      </p:sp>
      <p:sp>
        <p:nvSpPr>
          <p:cNvPr id="110602" name="Rectangle 110601">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p:cNvSpPr txBox="1"/>
          <p:nvPr/>
        </p:nvSpPr>
        <p:spPr>
          <a:xfrm>
            <a:off x="486918" y="2133600"/>
            <a:ext cx="2737709" cy="3759253"/>
          </a:xfrm>
          <a:prstGeom prst="rect">
            <a:avLst/>
          </a:prstGeom>
        </p:spPr>
        <p:txBody>
          <a:bodyPr vert="horz" lIns="91440" tIns="45720" rIns="91440" bIns="45720" rtlCol="0">
            <a:normAutofit/>
          </a:bodyPr>
          <a:lstStyle/>
          <a:p>
            <a:pPr defTabSz="457200">
              <a:spcBef>
                <a:spcPts val="1000"/>
              </a:spcBef>
              <a:spcAft>
                <a:spcPts val="0"/>
              </a:spcAft>
              <a:buClr>
                <a:schemeClr val="accent1"/>
              </a:buClr>
              <a:buFont typeface="Wingdings 3" charset="2"/>
              <a:buChar char=""/>
            </a:pPr>
            <a:r>
              <a:rPr lang="en-US">
                <a:solidFill>
                  <a:schemeClr val="tx1">
                    <a:lumMod val="75000"/>
                    <a:lumOff val="25000"/>
                  </a:schemeClr>
                </a:solidFill>
                <a:latin typeface="+mn-lt"/>
                <a:ea typeface="+mn-ea"/>
              </a:rPr>
              <a:t>Resolution: 1bpp (i.e., 2 Grey Levels) also called a binary image.</a:t>
            </a:r>
          </a:p>
        </p:txBody>
      </p:sp>
      <p:pic>
        <p:nvPicPr>
          <p:cNvPr id="110595" name="Picture 4"/>
          <p:cNvPicPr>
            <a:picLocks noChangeAspect="1" noChangeArrowheads="1"/>
          </p:cNvPicPr>
          <p:nvPr/>
        </p:nvPicPr>
        <p:blipFill>
          <a:blip r:embed="rId3">
            <a:extLst>
              <a:ext uri="{28A0092B-C50C-407E-A947-70E740481C1C}">
                <a14:useLocalDpi xmlns:a14="http://schemas.microsoft.com/office/drawing/2010/main" val="0"/>
              </a:ext>
            </a:extLst>
          </a:blip>
          <a:srcRect l="59837" t="49698" r="-737"/>
          <a:stretch>
            <a:fillRect/>
          </a:stretch>
        </p:blipFill>
        <p:spPr bwMode="auto">
          <a:xfrm>
            <a:off x="3861147" y="640080"/>
            <a:ext cx="4422203" cy="525277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04"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5732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265751" y="624110"/>
            <a:ext cx="6439119" cy="1280890"/>
          </a:xfrm>
        </p:spPr>
        <p:txBody>
          <a:bodyPr>
            <a:normAutofit/>
          </a:bodyPr>
          <a:lstStyle/>
          <a:p>
            <a:pPr eaLnBrk="1" hangingPunct="1">
              <a:lnSpc>
                <a:spcPct val="90000"/>
              </a:lnSpc>
            </a:pPr>
            <a:r>
              <a:rPr lang="en-IE" sz="2800">
                <a:ea typeface="ＭＳ Ｐゴシック" panose="020B0600070205080204" pitchFamily="34" charset="-128"/>
              </a:rPr>
              <a:t>Image Formation In The Eye</a:t>
            </a:r>
            <a:endParaRPr lang="en-US" sz="2800">
              <a:ea typeface="ＭＳ Ｐゴシック" panose="020B0600070205080204" pitchFamily="34" charset="-128"/>
            </a:endParaRPr>
          </a:p>
        </p:txBody>
      </p:sp>
      <p:sp>
        <p:nvSpPr>
          <p:cNvPr id="27651" name="Rectangle 3"/>
          <p:cNvSpPr>
            <a:spLocks noGrp="1" noChangeArrowheads="1"/>
          </p:cNvSpPr>
          <p:nvPr>
            <p:ph idx="1"/>
          </p:nvPr>
        </p:nvSpPr>
        <p:spPr>
          <a:xfrm>
            <a:off x="1262967" y="2133600"/>
            <a:ext cx="3105579" cy="3777622"/>
          </a:xfrm>
        </p:spPr>
        <p:txBody>
          <a:bodyPr>
            <a:normAutofit/>
          </a:bodyPr>
          <a:lstStyle/>
          <a:p>
            <a:pPr marL="0" indent="0" eaLnBrk="1" hangingPunct="1"/>
            <a:r>
              <a:rPr lang="en-IE" b="1">
                <a:solidFill>
                  <a:srgbClr val="000000"/>
                </a:solidFill>
                <a:ea typeface="ＭＳ Ｐゴシック" panose="020B0600070205080204" pitchFamily="34" charset="-128"/>
              </a:rPr>
              <a:t>Muscles (Iris)</a:t>
            </a:r>
            <a:r>
              <a:rPr lang="en-IE">
                <a:solidFill>
                  <a:srgbClr val="000000"/>
                </a:solidFill>
                <a:ea typeface="ＭＳ Ｐゴシック" panose="020B0600070205080204" pitchFamily="34" charset="-128"/>
              </a:rPr>
              <a:t> within the eye can be used to change the shape of the lens allowing us focus on objects that are near or far away</a:t>
            </a:r>
          </a:p>
          <a:p>
            <a:pPr marL="0" indent="0" eaLnBrk="1" hangingPunct="1"/>
            <a:r>
              <a:rPr lang="en-IE">
                <a:solidFill>
                  <a:srgbClr val="000000"/>
                </a:solidFill>
                <a:ea typeface="ＭＳ Ｐゴシック" panose="020B0600070205080204" pitchFamily="34" charset="-128"/>
              </a:rPr>
              <a:t>An image is </a:t>
            </a:r>
            <a:r>
              <a:rPr lang="en-IE" b="1">
                <a:solidFill>
                  <a:srgbClr val="000000"/>
                </a:solidFill>
                <a:ea typeface="ＭＳ Ｐゴシック" panose="020B0600070205080204" pitchFamily="34" charset="-128"/>
              </a:rPr>
              <a:t>focused</a:t>
            </a:r>
            <a:r>
              <a:rPr lang="en-IE">
                <a:solidFill>
                  <a:srgbClr val="000000"/>
                </a:solidFill>
                <a:ea typeface="ＭＳ Ｐゴシック" panose="020B0600070205080204" pitchFamily="34" charset="-128"/>
              </a:rPr>
              <a:t> onto the </a:t>
            </a:r>
            <a:r>
              <a:rPr lang="en-IE" b="1">
                <a:solidFill>
                  <a:srgbClr val="000000"/>
                </a:solidFill>
                <a:ea typeface="ＭＳ Ｐゴシック" panose="020B0600070205080204" pitchFamily="34" charset="-128"/>
              </a:rPr>
              <a:t>retina</a:t>
            </a:r>
            <a:r>
              <a:rPr lang="en-IE">
                <a:solidFill>
                  <a:srgbClr val="000000"/>
                </a:solidFill>
                <a:ea typeface="ＭＳ Ｐゴシック" panose="020B0600070205080204" pitchFamily="34" charset="-128"/>
              </a:rPr>
              <a:t> causing </a:t>
            </a:r>
            <a:r>
              <a:rPr lang="en-IE" b="1">
                <a:solidFill>
                  <a:srgbClr val="000000"/>
                </a:solidFill>
                <a:ea typeface="ＭＳ Ｐゴシック" panose="020B0600070205080204" pitchFamily="34" charset="-128"/>
              </a:rPr>
              <a:t>rods and cones to become excited </a:t>
            </a:r>
            <a:r>
              <a:rPr lang="en-IE">
                <a:solidFill>
                  <a:srgbClr val="000000"/>
                </a:solidFill>
                <a:ea typeface="ＭＳ Ｐゴシック" panose="020B0600070205080204" pitchFamily="34" charset="-128"/>
              </a:rPr>
              <a:t>which ultimately send signals to the brain</a:t>
            </a:r>
            <a:endParaRPr lang="en-US">
              <a:solidFill>
                <a:srgbClr val="000000"/>
              </a:solidFill>
              <a:ea typeface="ＭＳ Ｐゴシック" panose="020B0600070205080204" pitchFamily="34" charset="-128"/>
            </a:endParaRPr>
          </a:p>
        </p:txBody>
      </p:sp>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rcRect l="18150"/>
          <a:stretch>
            <a:fillRect/>
          </a:stretch>
        </p:blipFill>
        <p:spPr bwMode="auto">
          <a:xfrm>
            <a:off x="4568937" y="2661513"/>
            <a:ext cx="4088720" cy="12149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32695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Image Representation</a:t>
            </a:r>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44945"/>
          <a:stretch/>
        </p:blipFill>
        <p:spPr bwMode="auto">
          <a:xfrm>
            <a:off x="5438636" y="1362532"/>
            <a:ext cx="3640050" cy="343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a:spLocks noChangeArrowheads="1"/>
          </p:cNvSpPr>
          <p:nvPr/>
        </p:nvSpPr>
        <p:spPr bwMode="auto">
          <a:xfrm>
            <a:off x="106134" y="1725044"/>
            <a:ext cx="5796645"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r>
              <a:rPr lang="en-US" sz="2800" kern="0">
                <a:cs typeface="Arial" panose="020B0604020202020204" pitchFamily="34" charset="0"/>
              </a:rPr>
              <a:t>Digital image</a:t>
            </a:r>
          </a:p>
          <a:p>
            <a:pPr marL="522288" lvl="1" indent="-342900" eaLnBrk="1" hangingPunct="1"/>
            <a:r>
              <a:rPr lang="en-US" sz="2400" b="1" i="1" kern="0">
                <a:cs typeface="Arial" panose="020B0604020202020204" pitchFamily="34" charset="0"/>
              </a:rPr>
              <a:t>M </a:t>
            </a:r>
            <a:r>
              <a:rPr lang="en-US" sz="2400" b="1" i="1" kern="0">
                <a:cs typeface="Arial" panose="020B0604020202020204" pitchFamily="34" charset="0"/>
                <a:sym typeface="Symbol" panose="05050102010706020507" pitchFamily="18" charset="2"/>
              </a:rPr>
              <a:t></a:t>
            </a:r>
            <a:r>
              <a:rPr lang="en-US" sz="2400" b="1" i="1" kern="0">
                <a:cs typeface="Arial" panose="020B0604020202020204" pitchFamily="34" charset="0"/>
              </a:rPr>
              <a:t> N</a:t>
            </a:r>
            <a:r>
              <a:rPr lang="en-US" sz="2400" kern="0">
                <a:cs typeface="Arial" panose="020B0604020202020204" pitchFamily="34" charset="0"/>
              </a:rPr>
              <a:t> array</a:t>
            </a:r>
          </a:p>
          <a:p>
            <a:pPr marL="522288" lvl="1" indent="-342900" eaLnBrk="1" hangingPunct="1"/>
            <a:r>
              <a:rPr lang="en-US" sz="2400">
                <a:cs typeface="Arial" panose="020B0604020202020204" pitchFamily="34" charset="0"/>
              </a:rPr>
              <a:t># bits to store :</a:t>
            </a:r>
            <a:r>
              <a:rPr lang="en-US" sz="2400" b="1" i="1">
                <a:cs typeface="Arial" panose="020B0604020202020204" pitchFamily="34" charset="0"/>
              </a:rPr>
              <a:t> b = M </a:t>
            </a:r>
            <a:r>
              <a:rPr lang="en-US" sz="2400" b="1" i="1">
                <a:cs typeface="Arial" panose="020B0604020202020204" pitchFamily="34" charset="0"/>
                <a:sym typeface="Symbol" panose="05050102010706020507" pitchFamily="18" charset="2"/>
              </a:rPr>
              <a:t> </a:t>
            </a:r>
            <a:r>
              <a:rPr lang="en-US" sz="2400" b="1" i="1">
                <a:cs typeface="Arial" panose="020B0604020202020204" pitchFamily="34" charset="0"/>
              </a:rPr>
              <a:t>N </a:t>
            </a:r>
            <a:r>
              <a:rPr lang="en-US" sz="2400" b="1" i="1">
                <a:cs typeface="Arial" panose="020B0604020202020204" pitchFamily="34" charset="0"/>
                <a:sym typeface="Symbol" panose="05050102010706020507" pitchFamily="18" charset="2"/>
              </a:rPr>
              <a:t></a:t>
            </a:r>
            <a:r>
              <a:rPr lang="en-US" sz="2400" b="1" i="1">
                <a:cs typeface="Arial" panose="020B0604020202020204" pitchFamily="34" charset="0"/>
              </a:rPr>
              <a:t> k bits</a:t>
            </a:r>
          </a:p>
          <a:p>
            <a:pPr marL="522288" lvl="1" indent="-342900" eaLnBrk="1" hangingPunct="1"/>
            <a:r>
              <a:rPr lang="en-US" sz="2400" b="1" i="1" kern="0">
                <a:cs typeface="Arial" panose="020B0604020202020204" pitchFamily="34" charset="0"/>
              </a:rPr>
              <a:t>L</a:t>
            </a:r>
            <a:r>
              <a:rPr lang="en-US" sz="2400" kern="0">
                <a:cs typeface="Arial" panose="020B0604020202020204" pitchFamily="34" charset="0"/>
              </a:rPr>
              <a:t> discrete intensities – power of 2</a:t>
            </a:r>
          </a:p>
          <a:p>
            <a:pPr marL="865188" lvl="2" eaLnBrk="1" hangingPunct="1"/>
            <a:r>
              <a:rPr lang="en-US" sz="2000" b="1" i="1" kern="0">
                <a:cs typeface="Arial" panose="020B0604020202020204" pitchFamily="34" charset="0"/>
              </a:rPr>
              <a:t>L = 2</a:t>
            </a:r>
            <a:r>
              <a:rPr lang="en-US" sz="2000" b="1" i="1" kern="0" baseline="30000">
                <a:cs typeface="Arial" panose="020B0604020202020204" pitchFamily="34" charset="0"/>
              </a:rPr>
              <a:t>k</a:t>
            </a:r>
          </a:p>
          <a:p>
            <a:pPr marL="865188" lvl="2" eaLnBrk="1" hangingPunct="1"/>
            <a:r>
              <a:rPr lang="en-US" sz="2000" kern="0">
                <a:cs typeface="Arial" panose="020B0604020202020204" pitchFamily="34" charset="0"/>
              </a:rPr>
              <a:t>Integers in the interval [</a:t>
            </a:r>
            <a:r>
              <a:rPr lang="en-US" sz="2000" b="1" kern="0">
                <a:cs typeface="Arial" panose="020B0604020202020204" pitchFamily="34" charset="0"/>
              </a:rPr>
              <a:t>0, </a:t>
            </a:r>
            <a:r>
              <a:rPr lang="en-US" sz="2000" b="1" i="1" kern="0">
                <a:cs typeface="Arial" panose="020B0604020202020204" pitchFamily="34" charset="0"/>
              </a:rPr>
              <a:t>L </a:t>
            </a:r>
            <a:r>
              <a:rPr lang="en-US" sz="2000" b="1" kern="0">
                <a:cs typeface="Arial" panose="020B0604020202020204" pitchFamily="34" charset="0"/>
              </a:rPr>
              <a:t>- </a:t>
            </a:r>
            <a:r>
              <a:rPr lang="en-US" sz="2000" b="1" kern="0">
                <a:latin typeface="Arial" panose="020B0604020202020204" pitchFamily="34" charset="0"/>
                <a:cs typeface="Arial" panose="020B0604020202020204" pitchFamily="34" charset="0"/>
              </a:rPr>
              <a:t>1</a:t>
            </a:r>
            <a:r>
              <a:rPr lang="en-US" sz="2000" kern="0">
                <a:cs typeface="Arial" panose="020B0604020202020204" pitchFamily="34" charset="0"/>
              </a:rPr>
              <a:t>]</a:t>
            </a:r>
          </a:p>
          <a:p>
            <a:pPr marL="865188" lvl="2" eaLnBrk="1" hangingPunct="1"/>
            <a:r>
              <a:rPr lang="en-US" sz="2000" b="1" kern="0">
                <a:cs typeface="Arial" panose="020B0604020202020204" pitchFamily="34" charset="0"/>
              </a:rPr>
              <a:t>Dynamic range </a:t>
            </a:r>
            <a:r>
              <a:rPr lang="en-US" sz="2000">
                <a:solidFill>
                  <a:srgbClr val="00B050"/>
                </a:solidFill>
              </a:rPr>
              <a:t>is the range of tonal difference between the lightest and darkest light</a:t>
            </a:r>
            <a:r>
              <a:rPr lang="en-US" sz="2000"/>
              <a:t> of an image. </a:t>
            </a:r>
            <a:endParaRPr lang="en-US" sz="2000" kern="0">
              <a:cs typeface="Arial" panose="020B0604020202020204" pitchFamily="34" charset="0"/>
            </a:endParaRPr>
          </a:p>
          <a:p>
            <a:pPr marL="1208088" lvl="3" eaLnBrk="1" hangingPunct="1"/>
            <a:r>
              <a:rPr lang="en-US" sz="1800" b="1" kern="0">
                <a:cs typeface="Arial" panose="020B0604020202020204" pitchFamily="34" charset="0"/>
              </a:rPr>
              <a:t>If low</a:t>
            </a:r>
            <a:r>
              <a:rPr lang="en-US" sz="1800" kern="0">
                <a:cs typeface="Arial" panose="020B0604020202020204" pitchFamily="34" charset="0"/>
              </a:rPr>
              <a:t>: image has a dull, washed-out gray look.</a:t>
            </a:r>
          </a:p>
          <a:p>
            <a:pPr marL="865188" lvl="2" eaLnBrk="1" hangingPunct="1"/>
            <a:r>
              <a:rPr lang="en-US" sz="2000" b="1" kern="0">
                <a:cs typeface="Arial" panose="020B0604020202020204" pitchFamily="34" charset="0"/>
              </a:rPr>
              <a:t>Contrast</a:t>
            </a:r>
            <a:r>
              <a:rPr lang="en-US" sz="2000" kern="0">
                <a:cs typeface="Arial" panose="020B0604020202020204" pitchFamily="34" charset="0"/>
              </a:rPr>
              <a:t>: </a:t>
            </a:r>
            <a:r>
              <a:rPr lang="en-US" sz="2000" kern="0">
                <a:solidFill>
                  <a:srgbClr val="00B050"/>
                </a:solidFill>
                <a:cs typeface="Arial" panose="020B0604020202020204" pitchFamily="34" charset="0"/>
              </a:rPr>
              <a:t>difference between highest and lowest intensity</a:t>
            </a:r>
          </a:p>
          <a:p>
            <a:pPr marL="1208088" lvl="3" eaLnBrk="1" hangingPunct="1"/>
            <a:r>
              <a:rPr lang="en-US" sz="1800" b="1" kern="0">
                <a:cs typeface="Arial" panose="020B0604020202020204" pitchFamily="34" charset="0"/>
              </a:rPr>
              <a:t>If high</a:t>
            </a:r>
            <a:r>
              <a:rPr lang="en-US" sz="1800" kern="0">
                <a:cs typeface="Arial" panose="020B0604020202020204" pitchFamily="34" charset="0"/>
              </a:rPr>
              <a:t>: Images are visually appealing.</a:t>
            </a:r>
          </a:p>
        </p:txBody>
      </p:sp>
    </p:spTree>
    <p:extLst>
      <p:ext uri="{BB962C8B-B14F-4D97-AF65-F5344CB8AC3E}">
        <p14:creationId xmlns:p14="http://schemas.microsoft.com/office/powerpoint/2010/main" val="2107415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Brightness &amp; Contrast</a:t>
            </a:r>
          </a:p>
        </p:txBody>
      </p:sp>
      <p:sp>
        <p:nvSpPr>
          <p:cNvPr id="6" name="Content Placeholder 2"/>
          <p:cNvSpPr>
            <a:spLocks noGrp="1"/>
          </p:cNvSpPr>
          <p:nvPr>
            <p:ph idx="1"/>
          </p:nvPr>
        </p:nvSpPr>
        <p:spPr>
          <a:xfrm>
            <a:off x="0" y="1333500"/>
            <a:ext cx="9144000" cy="3816016"/>
          </a:xfrm>
        </p:spPr>
        <p:txBody>
          <a:bodyPr/>
          <a:lstStyle/>
          <a:p>
            <a:pPr marL="0" indent="0" algn="just"/>
            <a:r>
              <a:rPr lang="en-US" b="1"/>
              <a:t>Brightness</a:t>
            </a:r>
            <a:r>
              <a:rPr lang="en-US"/>
              <a:t> is a relative term. It depends on your visual perception. Brightness comes into picture when we try to compare with a reference.</a:t>
            </a:r>
          </a:p>
          <a:p>
            <a:pPr marL="0" indent="0" algn="just"/>
            <a:r>
              <a:rPr lang="en-US" b="1"/>
              <a:t>Contrast</a:t>
            </a:r>
            <a:r>
              <a:rPr lang="en-US"/>
              <a:t> is the </a:t>
            </a:r>
            <a:r>
              <a:rPr lang="en-US" b="1">
                <a:solidFill>
                  <a:srgbClr val="00B050"/>
                </a:solidFill>
              </a:rPr>
              <a:t>variation in intensity levels</a:t>
            </a:r>
            <a:r>
              <a:rPr lang="en-US"/>
              <a:t> of an image. When the </a:t>
            </a:r>
            <a:r>
              <a:rPr lang="en-US" b="1"/>
              <a:t>Dynamic range</a:t>
            </a:r>
            <a:r>
              <a:rPr lang="en-US"/>
              <a:t> of an image </a:t>
            </a:r>
            <a:r>
              <a:rPr lang="en-US" b="1"/>
              <a:t>covers all available range</a:t>
            </a:r>
            <a:r>
              <a:rPr lang="en-US"/>
              <a:t> of the imaging system then the image exhibits </a:t>
            </a:r>
            <a:r>
              <a:rPr lang="en-US" b="1"/>
              <a:t>high contrast</a:t>
            </a:r>
            <a:r>
              <a:rPr lang="en-US"/>
              <a:t>.</a:t>
            </a:r>
          </a:p>
        </p:txBody>
      </p:sp>
      <mc:AlternateContent xmlns:mc="http://schemas.openxmlformats.org/markup-compatibility/2006" xmlns:a14="http://schemas.microsoft.com/office/drawing/2010/main">
        <mc:Choice Requires="a14">
          <p:sp>
            <p:nvSpPr>
              <p:cNvPr id="4" name="TextBox 3"/>
              <p:cNvSpPr txBox="1"/>
              <p:nvPr/>
            </p:nvSpPr>
            <p:spPr>
              <a:xfrm>
                <a:off x="54142" y="5436005"/>
                <a:ext cx="4199021" cy="900311"/>
              </a:xfrm>
              <a:prstGeom prst="rect">
                <a:avLst/>
              </a:prstGeom>
              <a:noFill/>
              <a:ln w="635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𝐵𝑟𝑖𝑔</m:t>
                      </m:r>
                      <m:r>
                        <a:rPr lang="en-US" sz="2000" b="0" i="1" smtClean="0">
                          <a:latin typeface="Cambria Math" panose="02040503050406030204" pitchFamily="18" charset="0"/>
                        </a:rPr>
                        <m:t>h</m:t>
                      </m:r>
                      <m:r>
                        <a:rPr lang="en-US" sz="2000" b="0" i="1" smtClean="0">
                          <a:latin typeface="Cambria Math" panose="02040503050406030204" pitchFamily="18" charset="0"/>
                        </a:rPr>
                        <m:t>𝑡𝑛𝑒𝑠𝑠</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𝑀𝑁</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m:t>
                          </m:r>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𝑀</m:t>
                          </m:r>
                          <m:r>
                            <a:rPr lang="en-US" sz="2000" b="0" i="1" smtClean="0">
                              <a:latin typeface="Cambria Math" panose="02040503050406030204" pitchFamily="18" charset="0"/>
                            </a:rPr>
                            <m:t>−</m:t>
                          </m:r>
                          <m:r>
                            <a:rPr lang="en-US" sz="2000" b="0" i="1" smtClean="0">
                              <a:latin typeface="Cambria Math" panose="02040503050406030204" pitchFamily="18" charset="0"/>
                            </a:rPr>
                            <m:t>1</m:t>
                          </m:r>
                        </m:sup>
                        <m:e>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m:t>
                              </m:r>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𝑁</m:t>
                              </m:r>
                              <m:r>
                                <a:rPr lang="en-US" sz="2000" b="0" i="1" smtClean="0">
                                  <a:latin typeface="Cambria Math" panose="02040503050406030204" pitchFamily="18" charset="0"/>
                                </a:rPr>
                                <m:t>−</m:t>
                              </m:r>
                              <m:r>
                                <a:rPr lang="en-US" sz="2000" b="0" i="1" smtClean="0">
                                  <a:latin typeface="Cambria Math" panose="02040503050406030204" pitchFamily="18" charset="0"/>
                                </a:rPr>
                                <m:t>1</m:t>
                              </m:r>
                            </m:sup>
                            <m:e>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e>
                          </m:nary>
                        </m:e>
                      </m:nary>
                    </m:oMath>
                  </m:oMathPara>
                </a14:m>
                <a:endParaRPr lang="en-US" sz="2000"/>
              </a:p>
            </p:txBody>
          </p:sp>
        </mc:Choice>
        <mc:Fallback xmlns="">
          <p:sp>
            <p:nvSpPr>
              <p:cNvPr id="4" name="TextBox 3"/>
              <p:cNvSpPr txBox="1">
                <a:spLocks noRot="1" noChangeAspect="1" noMove="1" noResize="1" noEditPoints="1" noAdjustHandles="1" noChangeArrowheads="1" noChangeShapeType="1" noTextEdit="1"/>
              </p:cNvSpPr>
              <p:nvPr/>
            </p:nvSpPr>
            <p:spPr>
              <a:xfrm>
                <a:off x="54142" y="5436005"/>
                <a:ext cx="4199021" cy="900311"/>
              </a:xfrm>
              <a:prstGeom prst="rect">
                <a:avLst/>
              </a:prstGeom>
              <a:blipFill>
                <a:blip r:embed="rId2"/>
                <a:stretch>
                  <a:fillRect/>
                </a:stretch>
              </a:blipFill>
              <a:ln w="63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473524" y="5186938"/>
                <a:ext cx="4487777" cy="1197379"/>
              </a:xfrm>
              <a:prstGeom prst="rect">
                <a:avLst/>
              </a:prstGeom>
              <a:noFill/>
              <a:ln w="635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𝐶𝑜𝑛𝑡𝑟𝑎𝑠𝑡</m:t>
                      </m:r>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𝑀𝑁</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m:t>
                              </m:r>
                              <m:r>
                                <m:rPr>
                                  <m:brk m:alnAt="23"/>
                                </m:rPr>
                                <a:rPr lang="en-US" sz="2000" i="1">
                                  <a:latin typeface="Cambria Math" panose="02040503050406030204" pitchFamily="18" charset="0"/>
                                </a:rPr>
                                <m:t>0</m:t>
                              </m:r>
                            </m:sub>
                            <m:sup>
                              <m:r>
                                <a:rPr lang="en-US" sz="2000" i="1">
                                  <a:latin typeface="Cambria Math" panose="02040503050406030204" pitchFamily="18" charset="0"/>
                                </a:rPr>
                                <m:t>𝑀</m:t>
                              </m:r>
                              <m:r>
                                <a:rPr lang="en-US" sz="2000" i="1">
                                  <a:latin typeface="Cambria Math" panose="02040503050406030204" pitchFamily="18" charset="0"/>
                                </a:rPr>
                                <m:t>−</m:t>
                              </m:r>
                              <m:r>
                                <a:rPr lang="en-US" sz="2000" i="1">
                                  <a:latin typeface="Cambria Math" panose="02040503050406030204" pitchFamily="18" charset="0"/>
                                </a:rPr>
                                <m:t>1</m:t>
                              </m:r>
                            </m:sup>
                            <m:e>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m:t>
                                  </m:r>
                                  <m:r>
                                    <m:rPr>
                                      <m:brk m:alnAt="23"/>
                                    </m:rPr>
                                    <a:rPr lang="en-US" sz="2000" i="1">
                                      <a:latin typeface="Cambria Math" panose="02040503050406030204" pitchFamily="18" charset="0"/>
                                    </a:rPr>
                                    <m:t>0</m:t>
                                  </m:r>
                                </m:sub>
                                <m:sup>
                                  <m:r>
                                    <a:rPr lang="en-US" sz="2000" i="1">
                                      <a:latin typeface="Cambria Math" panose="02040503050406030204" pitchFamily="18" charset="0"/>
                                    </a:rPr>
                                    <m:t>𝑁</m:t>
                                  </m:r>
                                  <m:r>
                                    <a:rPr lang="en-US" sz="2000" i="1">
                                      <a:latin typeface="Cambria Math" panose="02040503050406030204" pitchFamily="18" charset="0"/>
                                    </a:rPr>
                                    <m:t>−</m:t>
                                  </m:r>
                                  <m:r>
                                    <a:rPr lang="en-US" sz="2000" i="1">
                                      <a:latin typeface="Cambria Math" panose="02040503050406030204" pitchFamily="18" charset="0"/>
                                    </a:rPr>
                                    <m:t>1</m:t>
                                  </m:r>
                                </m:sup>
                                <m:e>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e>
                                    <m:sup>
                                      <m:r>
                                        <a:rPr lang="en-US" sz="2000" i="1">
                                          <a:latin typeface="Cambria Math" panose="02040503050406030204" pitchFamily="18" charset="0"/>
                                        </a:rPr>
                                        <m:t>2</m:t>
                                      </m:r>
                                    </m:sup>
                                  </m:sSup>
                                </m:e>
                              </m:nary>
                            </m:e>
                          </m:nary>
                        </m:e>
                      </m:rad>
                    </m:oMath>
                  </m:oMathPara>
                </a14:m>
                <a:endParaRPr lang="en-US" sz="1400"/>
              </a:p>
            </p:txBody>
          </p:sp>
        </mc:Choice>
        <mc:Fallback xmlns="">
          <p:sp>
            <p:nvSpPr>
              <p:cNvPr id="5" name="TextBox 4"/>
              <p:cNvSpPr txBox="1">
                <a:spLocks noRot="1" noChangeAspect="1" noMove="1" noResize="1" noEditPoints="1" noAdjustHandles="1" noChangeArrowheads="1" noChangeShapeType="1" noTextEdit="1"/>
              </p:cNvSpPr>
              <p:nvPr/>
            </p:nvSpPr>
            <p:spPr>
              <a:xfrm>
                <a:off x="4473524" y="5186938"/>
                <a:ext cx="4487777" cy="1197379"/>
              </a:xfrm>
              <a:prstGeom prst="rect">
                <a:avLst/>
              </a:prstGeom>
              <a:blipFill>
                <a:blip r:embed="rId3"/>
                <a:stretch>
                  <a:fillRect/>
                </a:stretch>
              </a:blipFill>
              <a:ln w="63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4166551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Contrast Examples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1580" y="1333500"/>
            <a:ext cx="8085220" cy="5513250"/>
          </a:xfrm>
          <a:prstGeom prst="rect">
            <a:avLst/>
          </a:prstGeom>
        </p:spPr>
      </p:pic>
    </p:spTree>
    <p:extLst>
      <p:ext uri="{BB962C8B-B14F-4D97-AF65-F5344CB8AC3E}">
        <p14:creationId xmlns:p14="http://schemas.microsoft.com/office/powerpoint/2010/main" val="30310939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IE"/>
              <a:t>Image Histograms</a:t>
            </a:r>
            <a:endParaRPr lang="en-US"/>
          </a:p>
        </p:txBody>
      </p:sp>
      <p:sp>
        <p:nvSpPr>
          <p:cNvPr id="36867" name="Rectangle 3"/>
          <p:cNvSpPr>
            <a:spLocks noGrp="1" noChangeArrowheads="1"/>
          </p:cNvSpPr>
          <p:nvPr>
            <p:ph idx="1"/>
          </p:nvPr>
        </p:nvSpPr>
        <p:spPr>
          <a:xfrm>
            <a:off x="457200" y="1333500"/>
            <a:ext cx="8686800" cy="5524500"/>
          </a:xfrm>
        </p:spPr>
        <p:txBody>
          <a:bodyPr/>
          <a:lstStyle/>
          <a:p>
            <a:pPr marL="0" indent="0" eaLnBrk="1" hangingPunct="1">
              <a:buFontTx/>
              <a:buNone/>
            </a:pPr>
            <a:r>
              <a:rPr lang="en-IE"/>
              <a:t>The histogram of an image shows us the distribution of grey levels in the image</a:t>
            </a:r>
          </a:p>
          <a:p>
            <a:pPr marL="0" indent="0" eaLnBrk="1" hangingPunct="1">
              <a:buFontTx/>
              <a:buNone/>
            </a:pPr>
            <a:r>
              <a:rPr lang="en-IE"/>
              <a:t>Massively useful in image processing, especially in segmentation</a:t>
            </a:r>
            <a:endParaRPr lang="en-US"/>
          </a:p>
        </p:txBody>
      </p:sp>
      <p:grpSp>
        <p:nvGrpSpPr>
          <p:cNvPr id="36868" name="Group 11"/>
          <p:cNvGrpSpPr>
            <a:grpSpLocks/>
          </p:cNvGrpSpPr>
          <p:nvPr/>
        </p:nvGrpSpPr>
        <p:grpSpPr bwMode="auto">
          <a:xfrm>
            <a:off x="1454150" y="3492500"/>
            <a:ext cx="5924550" cy="3371850"/>
            <a:chOff x="753" y="1530"/>
            <a:chExt cx="4041" cy="2171"/>
          </a:xfrm>
        </p:grpSpPr>
        <p:pic>
          <p:nvPicPr>
            <p:cNvPr id="3686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 y="1530"/>
              <a:ext cx="3851" cy="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6870" name="Text Box 9"/>
            <p:cNvSpPr txBox="1">
              <a:spLocks noChangeArrowheads="1"/>
            </p:cNvSpPr>
            <p:nvPr/>
          </p:nvSpPr>
          <p:spPr bwMode="auto">
            <a:xfrm>
              <a:off x="2429" y="3465"/>
              <a:ext cx="95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800"/>
                <a:t>Grey Levels</a:t>
              </a:r>
              <a:endParaRPr lang="en-US" sz="1800"/>
            </a:p>
          </p:txBody>
        </p:sp>
        <p:sp>
          <p:nvSpPr>
            <p:cNvPr id="36871" name="Text Box 10"/>
            <p:cNvSpPr txBox="1">
              <a:spLocks noChangeArrowheads="1"/>
            </p:cNvSpPr>
            <p:nvPr/>
          </p:nvSpPr>
          <p:spPr bwMode="auto">
            <a:xfrm rot="-5400000">
              <a:off x="414" y="2380"/>
              <a:ext cx="9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800"/>
                <a:t>Frequencies</a:t>
              </a:r>
              <a:endParaRPr lang="en-US" sz="1800"/>
            </a:p>
          </p:txBody>
        </p:sp>
      </p:grpSp>
    </p:spTree>
    <p:extLst>
      <p:ext uri="{BB962C8B-B14F-4D97-AF65-F5344CB8AC3E}">
        <p14:creationId xmlns:p14="http://schemas.microsoft.com/office/powerpoint/2010/main" val="1473941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p:cNvSpPr>
            <a:spLocks noGrp="1" noChangeArrowheads="1"/>
          </p:cNvSpPr>
          <p:nvPr>
            <p:ph type="title"/>
          </p:nvPr>
        </p:nvSpPr>
        <p:spPr/>
        <p:txBody>
          <a:bodyPr/>
          <a:lstStyle/>
          <a:p>
            <a:pPr eaLnBrk="1" hangingPunct="1"/>
            <a:r>
              <a:rPr lang="en-IE"/>
              <a:t>Histogram Examples</a:t>
            </a:r>
            <a:endParaRPr lang="en-GB"/>
          </a:p>
        </p:txBody>
      </p:sp>
      <p:pic>
        <p:nvPicPr>
          <p:cNvPr id="38915" name="Picture 4" descr="Wo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0" y="1349375"/>
            <a:ext cx="5427663" cy="542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55981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0970" name="Group 40969">
            <a:extLst>
              <a:ext uri="{FF2B5EF4-FFF2-40B4-BE49-F238E27FC236}">
                <a16:creationId xmlns:a16="http://schemas.microsoft.com/office/drawing/2014/main" id="{EB9B5B69-A297-4D2F-8B89-529DA8A273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40971" name="Freeform 11">
              <a:extLst>
                <a:ext uri="{FF2B5EF4-FFF2-40B4-BE49-F238E27FC236}">
                  <a16:creationId xmlns:a16="http://schemas.microsoft.com/office/drawing/2014/main" id="{3E39D215-BF38-4094-82D7-61DED1145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0972" name="Freeform 12">
              <a:extLst>
                <a:ext uri="{FF2B5EF4-FFF2-40B4-BE49-F238E27FC236}">
                  <a16:creationId xmlns:a16="http://schemas.microsoft.com/office/drawing/2014/main" id="{7412700A-91C4-4126-8F17-3B9449DBB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0973" name="Freeform 13">
              <a:extLst>
                <a:ext uri="{FF2B5EF4-FFF2-40B4-BE49-F238E27FC236}">
                  <a16:creationId xmlns:a16="http://schemas.microsoft.com/office/drawing/2014/main" id="{DF985802-25A8-4B99-89F0-2A42EC325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974" name="Freeform 14">
              <a:extLst>
                <a:ext uri="{FF2B5EF4-FFF2-40B4-BE49-F238E27FC236}">
                  <a16:creationId xmlns:a16="http://schemas.microsoft.com/office/drawing/2014/main" id="{F54C35AF-DB92-4205-A779-2A385B714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0975" name="Freeform 15">
              <a:extLst>
                <a:ext uri="{FF2B5EF4-FFF2-40B4-BE49-F238E27FC236}">
                  <a16:creationId xmlns:a16="http://schemas.microsoft.com/office/drawing/2014/main" id="{9F845211-1F53-4E0A-891E-B78A206F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0976" name="Freeform 16">
              <a:extLst>
                <a:ext uri="{FF2B5EF4-FFF2-40B4-BE49-F238E27FC236}">
                  <a16:creationId xmlns:a16="http://schemas.microsoft.com/office/drawing/2014/main" id="{9149C7DD-9998-4805-BFC8-CEF5F5DF3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0977" name="Freeform 17">
              <a:extLst>
                <a:ext uri="{FF2B5EF4-FFF2-40B4-BE49-F238E27FC236}">
                  <a16:creationId xmlns:a16="http://schemas.microsoft.com/office/drawing/2014/main" id="{47C8036D-3ECA-43DA-BAF5-3C65CF41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0978" name="Freeform 18">
              <a:extLst>
                <a:ext uri="{FF2B5EF4-FFF2-40B4-BE49-F238E27FC236}">
                  <a16:creationId xmlns:a16="http://schemas.microsoft.com/office/drawing/2014/main" id="{29C15912-CDE8-4DF3-9324-273FB4C86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0979" name="Freeform 19">
              <a:extLst>
                <a:ext uri="{FF2B5EF4-FFF2-40B4-BE49-F238E27FC236}">
                  <a16:creationId xmlns:a16="http://schemas.microsoft.com/office/drawing/2014/main" id="{37C68D51-B7DA-4572-AB7E-708540B3C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0980" name="Freeform 20">
              <a:extLst>
                <a:ext uri="{FF2B5EF4-FFF2-40B4-BE49-F238E27FC236}">
                  <a16:creationId xmlns:a16="http://schemas.microsoft.com/office/drawing/2014/main" id="{1AF802CB-4E9E-4895-9363-C119914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0981" name="Freeform 21">
              <a:extLst>
                <a:ext uri="{FF2B5EF4-FFF2-40B4-BE49-F238E27FC236}">
                  <a16:creationId xmlns:a16="http://schemas.microsoft.com/office/drawing/2014/main" id="{615760E5-5F27-4735-B01C-78E05F3FB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0982" name="Freeform 22">
              <a:extLst>
                <a:ext uri="{FF2B5EF4-FFF2-40B4-BE49-F238E27FC236}">
                  <a16:creationId xmlns:a16="http://schemas.microsoft.com/office/drawing/2014/main" id="{DB9C6516-B2DB-432F-BD3A-A1792BD46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0984" name="Group 40983">
            <a:extLst>
              <a:ext uri="{FF2B5EF4-FFF2-40B4-BE49-F238E27FC236}">
                <a16:creationId xmlns:a16="http://schemas.microsoft.com/office/drawing/2014/main" id="{BC9C8D0D-644B-4B97-B83C-CC8E64361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40985" name="Freeform 27">
              <a:extLst>
                <a:ext uri="{FF2B5EF4-FFF2-40B4-BE49-F238E27FC236}">
                  <a16:creationId xmlns:a16="http://schemas.microsoft.com/office/drawing/2014/main" id="{F8BE1EA6-80CF-446B-A4FE-3F935A51C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0986" name="Freeform 28">
              <a:extLst>
                <a:ext uri="{FF2B5EF4-FFF2-40B4-BE49-F238E27FC236}">
                  <a16:creationId xmlns:a16="http://schemas.microsoft.com/office/drawing/2014/main" id="{10E39808-F4F7-43DE-AB53-82B7B55EA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0987" name="Freeform 29">
              <a:extLst>
                <a:ext uri="{FF2B5EF4-FFF2-40B4-BE49-F238E27FC236}">
                  <a16:creationId xmlns:a16="http://schemas.microsoft.com/office/drawing/2014/main" id="{6ED5109A-600A-4C23-9BB3-C4C19C2D9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0988" name="Freeform 30">
              <a:extLst>
                <a:ext uri="{FF2B5EF4-FFF2-40B4-BE49-F238E27FC236}">
                  <a16:creationId xmlns:a16="http://schemas.microsoft.com/office/drawing/2014/main" id="{D76FF73F-8CA3-42B0-A680-353805CD2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0989" name="Freeform 31">
              <a:extLst>
                <a:ext uri="{FF2B5EF4-FFF2-40B4-BE49-F238E27FC236}">
                  <a16:creationId xmlns:a16="http://schemas.microsoft.com/office/drawing/2014/main" id="{B26A6949-3BEB-422A-854C-D4E26E4CF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0990" name="Freeform 32">
              <a:extLst>
                <a:ext uri="{FF2B5EF4-FFF2-40B4-BE49-F238E27FC236}">
                  <a16:creationId xmlns:a16="http://schemas.microsoft.com/office/drawing/2014/main" id="{FE07AD25-30AF-40CD-B901-DF1EDBD68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0991" name="Freeform 33">
              <a:extLst>
                <a:ext uri="{FF2B5EF4-FFF2-40B4-BE49-F238E27FC236}">
                  <a16:creationId xmlns:a16="http://schemas.microsoft.com/office/drawing/2014/main" id="{5AA460AF-7760-4F15-881A-6F0BFDBCD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0992" name="Freeform 34">
              <a:extLst>
                <a:ext uri="{FF2B5EF4-FFF2-40B4-BE49-F238E27FC236}">
                  <a16:creationId xmlns:a16="http://schemas.microsoft.com/office/drawing/2014/main" id="{EE53C70E-5D92-4C42-A34F-9F7D16006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0993" name="Freeform 35">
              <a:extLst>
                <a:ext uri="{FF2B5EF4-FFF2-40B4-BE49-F238E27FC236}">
                  <a16:creationId xmlns:a16="http://schemas.microsoft.com/office/drawing/2014/main" id="{C27614EE-0086-4D34-99BD-52F03708D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0994" name="Freeform 36">
              <a:extLst>
                <a:ext uri="{FF2B5EF4-FFF2-40B4-BE49-F238E27FC236}">
                  <a16:creationId xmlns:a16="http://schemas.microsoft.com/office/drawing/2014/main" id="{326919B9-3ED4-4744-A713-326B3BAF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0995" name="Freeform 37">
              <a:extLst>
                <a:ext uri="{FF2B5EF4-FFF2-40B4-BE49-F238E27FC236}">
                  <a16:creationId xmlns:a16="http://schemas.microsoft.com/office/drawing/2014/main" id="{898BDBF5-8AA3-49CD-999A-ABA1F7AE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0996" name="Freeform 38">
              <a:extLst>
                <a:ext uri="{FF2B5EF4-FFF2-40B4-BE49-F238E27FC236}">
                  <a16:creationId xmlns:a16="http://schemas.microsoft.com/office/drawing/2014/main" id="{AF8ED3E0-CBE7-48C4-8F9E-FF98079CD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0998" name="Rectangle 40997">
            <a:extLst>
              <a:ext uri="{FF2B5EF4-FFF2-40B4-BE49-F238E27FC236}">
                <a16:creationId xmlns:a16="http://schemas.microsoft.com/office/drawing/2014/main" id="{A84F153B-2093-4171-BD2D-1631695C9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000" name="Freeform 6">
            <a:extLst>
              <a:ext uri="{FF2B5EF4-FFF2-40B4-BE49-F238E27FC236}">
                <a16:creationId xmlns:a16="http://schemas.microsoft.com/office/drawing/2014/main" id="{DB5BC99D-7BEA-4F13-B82B-A956E2D09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002" name="Rectangle 41001">
            <a:extLst>
              <a:ext uri="{FF2B5EF4-FFF2-40B4-BE49-F238E27FC236}">
                <a16:creationId xmlns:a16="http://schemas.microsoft.com/office/drawing/2014/main" id="{04FFCB0A-A21A-4D0F-AE1C-6EC8ED79A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004" name="Group 41003">
            <a:extLst>
              <a:ext uri="{FF2B5EF4-FFF2-40B4-BE49-F238E27FC236}">
                <a16:creationId xmlns:a16="http://schemas.microsoft.com/office/drawing/2014/main" id="{481DDC0B-F2D9-4A55-A60C-E0532B46C9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41005" name="Freeform 11">
              <a:extLst>
                <a:ext uri="{FF2B5EF4-FFF2-40B4-BE49-F238E27FC236}">
                  <a16:creationId xmlns:a16="http://schemas.microsoft.com/office/drawing/2014/main" id="{60C4C88B-2AA4-43CA-9F8F-3FB2B5D7D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1006" name="Freeform 12">
              <a:extLst>
                <a:ext uri="{FF2B5EF4-FFF2-40B4-BE49-F238E27FC236}">
                  <a16:creationId xmlns:a16="http://schemas.microsoft.com/office/drawing/2014/main" id="{1E062DFF-2E6B-420E-AEFE-FB8082B29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1007" name="Freeform 13">
              <a:extLst>
                <a:ext uri="{FF2B5EF4-FFF2-40B4-BE49-F238E27FC236}">
                  <a16:creationId xmlns:a16="http://schemas.microsoft.com/office/drawing/2014/main" id="{37DD0A2B-B295-4280-B8DA-0DC58312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1008" name="Freeform 14">
              <a:extLst>
                <a:ext uri="{FF2B5EF4-FFF2-40B4-BE49-F238E27FC236}">
                  <a16:creationId xmlns:a16="http://schemas.microsoft.com/office/drawing/2014/main" id="{83B6198C-5321-4CBD-A21D-B413234BF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009" name="Freeform 15">
              <a:extLst>
                <a:ext uri="{FF2B5EF4-FFF2-40B4-BE49-F238E27FC236}">
                  <a16:creationId xmlns:a16="http://schemas.microsoft.com/office/drawing/2014/main" id="{CA21CB5E-7E99-4448-8DD0-FA87EAC3C0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1010" name="Freeform 16">
              <a:extLst>
                <a:ext uri="{FF2B5EF4-FFF2-40B4-BE49-F238E27FC236}">
                  <a16:creationId xmlns:a16="http://schemas.microsoft.com/office/drawing/2014/main" id="{5675BC7F-097E-4C82-8B98-05F11E34FF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1011" name="Freeform 17">
              <a:extLst>
                <a:ext uri="{FF2B5EF4-FFF2-40B4-BE49-F238E27FC236}">
                  <a16:creationId xmlns:a16="http://schemas.microsoft.com/office/drawing/2014/main" id="{CF36D428-039F-4D57-83E9-C9E49A8EE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1012" name="Freeform 18">
              <a:extLst>
                <a:ext uri="{FF2B5EF4-FFF2-40B4-BE49-F238E27FC236}">
                  <a16:creationId xmlns:a16="http://schemas.microsoft.com/office/drawing/2014/main" id="{9C846992-7277-412B-8F89-BF12BBBBE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1013" name="Freeform 19">
              <a:extLst>
                <a:ext uri="{FF2B5EF4-FFF2-40B4-BE49-F238E27FC236}">
                  <a16:creationId xmlns:a16="http://schemas.microsoft.com/office/drawing/2014/main" id="{2FFB1517-7128-4059-90D1-7FE4A5155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1014" name="Freeform 20">
              <a:extLst>
                <a:ext uri="{FF2B5EF4-FFF2-40B4-BE49-F238E27FC236}">
                  <a16:creationId xmlns:a16="http://schemas.microsoft.com/office/drawing/2014/main" id="{C0835D29-A969-4B36-823D-20413585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1015" name="Freeform 21">
              <a:extLst>
                <a:ext uri="{FF2B5EF4-FFF2-40B4-BE49-F238E27FC236}">
                  <a16:creationId xmlns:a16="http://schemas.microsoft.com/office/drawing/2014/main" id="{E513FF63-116C-4620-AA46-03788BE5F1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1016" name="Freeform 22">
              <a:extLst>
                <a:ext uri="{FF2B5EF4-FFF2-40B4-BE49-F238E27FC236}">
                  <a16:creationId xmlns:a16="http://schemas.microsoft.com/office/drawing/2014/main" id="{EF361EF8-880C-41F9-8051-9F05A8C20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40962" name="Rectangle 2"/>
          <p:cNvSpPr>
            <a:spLocks noGrp="1" noChangeArrowheads="1"/>
          </p:cNvSpPr>
          <p:nvPr>
            <p:ph type="title"/>
          </p:nvPr>
        </p:nvSpPr>
        <p:spPr>
          <a:xfrm>
            <a:off x="1941909" y="4529540"/>
            <a:ext cx="6686550" cy="1162423"/>
          </a:xfrm>
        </p:spPr>
        <p:txBody>
          <a:bodyPr vert="horz" lIns="91440" tIns="45720" rIns="91440" bIns="45720" rtlCol="0" anchor="b">
            <a:normAutofit/>
          </a:bodyPr>
          <a:lstStyle/>
          <a:p>
            <a:pPr>
              <a:lnSpc>
                <a:spcPct val="90000"/>
              </a:lnSpc>
            </a:pPr>
            <a:r>
              <a:rPr lang="en-US" sz="3800"/>
              <a:t>Histogram Examples (cont…)</a:t>
            </a:r>
          </a:p>
        </p:txBody>
      </p:sp>
      <p:grpSp>
        <p:nvGrpSpPr>
          <p:cNvPr id="41018" name="Group 41017">
            <a:extLst>
              <a:ext uri="{FF2B5EF4-FFF2-40B4-BE49-F238E27FC236}">
                <a16:creationId xmlns:a16="http://schemas.microsoft.com/office/drawing/2014/main" id="{FBF9A995-2C32-4FB7-B5F3-E417B7DE0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41019" name="Freeform 27">
              <a:extLst>
                <a:ext uri="{FF2B5EF4-FFF2-40B4-BE49-F238E27FC236}">
                  <a16:creationId xmlns:a16="http://schemas.microsoft.com/office/drawing/2014/main" id="{0F4ECCFB-A0C2-4B4D-B6E2-77341F6FE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1020" name="Freeform 28">
              <a:extLst>
                <a:ext uri="{FF2B5EF4-FFF2-40B4-BE49-F238E27FC236}">
                  <a16:creationId xmlns:a16="http://schemas.microsoft.com/office/drawing/2014/main" id="{5476CBB8-CCD6-4739-8729-8927DC09D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1021" name="Freeform 29">
              <a:extLst>
                <a:ext uri="{FF2B5EF4-FFF2-40B4-BE49-F238E27FC236}">
                  <a16:creationId xmlns:a16="http://schemas.microsoft.com/office/drawing/2014/main" id="{695B716E-8BF4-4DD9-96A5-4238FDC07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1022" name="Freeform 30">
              <a:extLst>
                <a:ext uri="{FF2B5EF4-FFF2-40B4-BE49-F238E27FC236}">
                  <a16:creationId xmlns:a16="http://schemas.microsoft.com/office/drawing/2014/main" id="{6A3F7DBC-E3BC-4902-BE4C-6F3542E33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1023" name="Freeform 31">
              <a:extLst>
                <a:ext uri="{FF2B5EF4-FFF2-40B4-BE49-F238E27FC236}">
                  <a16:creationId xmlns:a16="http://schemas.microsoft.com/office/drawing/2014/main" id="{70379707-5601-41BA-8F25-82825A8E3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1024" name="Freeform 32">
              <a:extLst>
                <a:ext uri="{FF2B5EF4-FFF2-40B4-BE49-F238E27FC236}">
                  <a16:creationId xmlns:a16="http://schemas.microsoft.com/office/drawing/2014/main" id="{1C7E7640-A719-4104-8E66-10B2FB848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1025" name="Freeform 33">
              <a:extLst>
                <a:ext uri="{FF2B5EF4-FFF2-40B4-BE49-F238E27FC236}">
                  <a16:creationId xmlns:a16="http://schemas.microsoft.com/office/drawing/2014/main" id="{9A4C4222-3F93-463D-9B22-69ECBF8E0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1026" name="Freeform 34">
              <a:extLst>
                <a:ext uri="{FF2B5EF4-FFF2-40B4-BE49-F238E27FC236}">
                  <a16:creationId xmlns:a16="http://schemas.microsoft.com/office/drawing/2014/main" id="{B263D752-00B8-466F-A4DD-D4F58CAE1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1027" name="Freeform 35">
              <a:extLst>
                <a:ext uri="{FF2B5EF4-FFF2-40B4-BE49-F238E27FC236}">
                  <a16:creationId xmlns:a16="http://schemas.microsoft.com/office/drawing/2014/main" id="{45470F50-BCB7-4793-B6EE-C07E57794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1028" name="Freeform 36">
              <a:extLst>
                <a:ext uri="{FF2B5EF4-FFF2-40B4-BE49-F238E27FC236}">
                  <a16:creationId xmlns:a16="http://schemas.microsoft.com/office/drawing/2014/main" id="{3FE3B154-4827-4A59-B611-C15FE0930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1029" name="Freeform 37">
              <a:extLst>
                <a:ext uri="{FF2B5EF4-FFF2-40B4-BE49-F238E27FC236}">
                  <a16:creationId xmlns:a16="http://schemas.microsoft.com/office/drawing/2014/main" id="{4856C74D-7893-4686-8C69-93ADFAD94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1030" name="Freeform 38">
              <a:extLst>
                <a:ext uri="{FF2B5EF4-FFF2-40B4-BE49-F238E27FC236}">
                  <a16:creationId xmlns:a16="http://schemas.microsoft.com/office/drawing/2014/main" id="{D9855B44-5A4E-48D3-B20E-74C69EF51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1032" name="Rectangle 41031">
            <a:extLst>
              <a:ext uri="{FF2B5EF4-FFF2-40B4-BE49-F238E27FC236}">
                <a16:creationId xmlns:a16="http://schemas.microsoft.com/office/drawing/2014/main" id="{4DF306C4-90F2-4BFE-B2AD-FAFB31C46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0965" name="Picture 6" descr="Woman"/>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41909" y="791639"/>
            <a:ext cx="3299618" cy="32996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64321" y="1014363"/>
            <a:ext cx="3299618" cy="285416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1034" name="Freeform 33">
            <a:extLst>
              <a:ext uri="{FF2B5EF4-FFF2-40B4-BE49-F238E27FC236}">
                <a16:creationId xmlns:a16="http://schemas.microsoft.com/office/drawing/2014/main" id="{AA07F762-5743-4CB0-9102-37CFC56F2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14184137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6"/>
          <p:cNvSpPr>
            <a:spLocks noGrp="1" noChangeArrowheads="1"/>
          </p:cNvSpPr>
          <p:nvPr>
            <p:ph type="title"/>
          </p:nvPr>
        </p:nvSpPr>
        <p:spPr/>
        <p:txBody>
          <a:bodyPr/>
          <a:lstStyle/>
          <a:p>
            <a:pPr eaLnBrk="1" hangingPunct="1"/>
            <a:r>
              <a:rPr lang="en-IE"/>
              <a:t>Histogram Examples (cont…)</a:t>
            </a:r>
            <a:endParaRPr lang="en-GB"/>
          </a:p>
        </p:txBody>
      </p:sp>
      <p:pic>
        <p:nvPicPr>
          <p:cNvPr id="43011" name="Picture 5" descr="darkBea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347788"/>
            <a:ext cx="5427663" cy="542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29865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5065" name="Group 45064">
            <a:extLst>
              <a:ext uri="{FF2B5EF4-FFF2-40B4-BE49-F238E27FC236}">
                <a16:creationId xmlns:a16="http://schemas.microsoft.com/office/drawing/2014/main" id="{8D44E099-FC66-4167-A593-8F6FBB5EE0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45066" name="Freeform 11">
              <a:extLst>
                <a:ext uri="{FF2B5EF4-FFF2-40B4-BE49-F238E27FC236}">
                  <a16:creationId xmlns:a16="http://schemas.microsoft.com/office/drawing/2014/main" id="{47171E04-FEC4-4208-A619-A786E4234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5067" name="Freeform 12">
              <a:extLst>
                <a:ext uri="{FF2B5EF4-FFF2-40B4-BE49-F238E27FC236}">
                  <a16:creationId xmlns:a16="http://schemas.microsoft.com/office/drawing/2014/main" id="{F3DE8019-884E-41C9-A54C-AC668CA526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5068" name="Freeform 13">
              <a:extLst>
                <a:ext uri="{FF2B5EF4-FFF2-40B4-BE49-F238E27FC236}">
                  <a16:creationId xmlns:a16="http://schemas.microsoft.com/office/drawing/2014/main" id="{462C1647-5880-4037-8FCE-16E1F646C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5069" name="Freeform 14">
              <a:extLst>
                <a:ext uri="{FF2B5EF4-FFF2-40B4-BE49-F238E27FC236}">
                  <a16:creationId xmlns:a16="http://schemas.microsoft.com/office/drawing/2014/main" id="{C91082BE-FDAA-4A80-88B6-C5F5AD0C2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5070" name="Freeform 15">
              <a:extLst>
                <a:ext uri="{FF2B5EF4-FFF2-40B4-BE49-F238E27FC236}">
                  <a16:creationId xmlns:a16="http://schemas.microsoft.com/office/drawing/2014/main" id="{059FE918-3CB9-43E6-8025-22A9C21C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5071" name="Freeform 16">
              <a:extLst>
                <a:ext uri="{FF2B5EF4-FFF2-40B4-BE49-F238E27FC236}">
                  <a16:creationId xmlns:a16="http://schemas.microsoft.com/office/drawing/2014/main" id="{E30464D7-34FF-42C8-8686-C3A865E90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5072" name="Freeform 17">
              <a:extLst>
                <a:ext uri="{FF2B5EF4-FFF2-40B4-BE49-F238E27FC236}">
                  <a16:creationId xmlns:a16="http://schemas.microsoft.com/office/drawing/2014/main" id="{07281894-7888-434B-BC17-FB67B4879C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5073" name="Freeform 18">
              <a:extLst>
                <a:ext uri="{FF2B5EF4-FFF2-40B4-BE49-F238E27FC236}">
                  <a16:creationId xmlns:a16="http://schemas.microsoft.com/office/drawing/2014/main" id="{7CDF6636-2EE5-4477-B1E7-136C9B4F3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074" name="Freeform 19">
              <a:extLst>
                <a:ext uri="{FF2B5EF4-FFF2-40B4-BE49-F238E27FC236}">
                  <a16:creationId xmlns:a16="http://schemas.microsoft.com/office/drawing/2014/main" id="{6A01C238-0F7D-4DF5-A879-329020008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5075" name="Freeform 20">
              <a:extLst>
                <a:ext uri="{FF2B5EF4-FFF2-40B4-BE49-F238E27FC236}">
                  <a16:creationId xmlns:a16="http://schemas.microsoft.com/office/drawing/2014/main" id="{AA10B8D3-BE6D-40AB-BA54-12C4758E5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5076" name="Freeform 21">
              <a:extLst>
                <a:ext uri="{FF2B5EF4-FFF2-40B4-BE49-F238E27FC236}">
                  <a16:creationId xmlns:a16="http://schemas.microsoft.com/office/drawing/2014/main" id="{4CD8C1DF-88C2-4F11-AA23-36D5B5BD3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5077" name="Freeform 22">
              <a:extLst>
                <a:ext uri="{FF2B5EF4-FFF2-40B4-BE49-F238E27FC236}">
                  <a16:creationId xmlns:a16="http://schemas.microsoft.com/office/drawing/2014/main" id="{9AF01696-99FF-4093-938A-38D0C7223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5079" name="Group 45078">
            <a:extLst>
              <a:ext uri="{FF2B5EF4-FFF2-40B4-BE49-F238E27FC236}">
                <a16:creationId xmlns:a16="http://schemas.microsoft.com/office/drawing/2014/main" id="{629FAB3C-6A93-4306-8525-B9FC787B15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45080" name="Freeform 27">
              <a:extLst>
                <a:ext uri="{FF2B5EF4-FFF2-40B4-BE49-F238E27FC236}">
                  <a16:creationId xmlns:a16="http://schemas.microsoft.com/office/drawing/2014/main" id="{8838005D-B3A9-4E56-9BFB-3DD99E4BB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5081" name="Freeform 28">
              <a:extLst>
                <a:ext uri="{FF2B5EF4-FFF2-40B4-BE49-F238E27FC236}">
                  <a16:creationId xmlns:a16="http://schemas.microsoft.com/office/drawing/2014/main" id="{6450237E-A2DE-4BA3-AF9F-06399E5CF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5082" name="Freeform 29">
              <a:extLst>
                <a:ext uri="{FF2B5EF4-FFF2-40B4-BE49-F238E27FC236}">
                  <a16:creationId xmlns:a16="http://schemas.microsoft.com/office/drawing/2014/main" id="{A643E849-3FBA-4248-B0DF-9D6737E23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5083" name="Freeform 30">
              <a:extLst>
                <a:ext uri="{FF2B5EF4-FFF2-40B4-BE49-F238E27FC236}">
                  <a16:creationId xmlns:a16="http://schemas.microsoft.com/office/drawing/2014/main" id="{231C0782-59AA-4C4F-8B86-85102F701A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5084" name="Freeform 31">
              <a:extLst>
                <a:ext uri="{FF2B5EF4-FFF2-40B4-BE49-F238E27FC236}">
                  <a16:creationId xmlns:a16="http://schemas.microsoft.com/office/drawing/2014/main" id="{E19975F5-4F93-41BF-9A6D-1E6CFDFF1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5085" name="Freeform 32">
              <a:extLst>
                <a:ext uri="{FF2B5EF4-FFF2-40B4-BE49-F238E27FC236}">
                  <a16:creationId xmlns:a16="http://schemas.microsoft.com/office/drawing/2014/main" id="{AE6458FC-D3D9-469F-A8FB-0431BD156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5086" name="Freeform 33">
              <a:extLst>
                <a:ext uri="{FF2B5EF4-FFF2-40B4-BE49-F238E27FC236}">
                  <a16:creationId xmlns:a16="http://schemas.microsoft.com/office/drawing/2014/main" id="{90B9693F-2248-4DB8-A528-52C13C636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5087" name="Freeform 34">
              <a:extLst>
                <a:ext uri="{FF2B5EF4-FFF2-40B4-BE49-F238E27FC236}">
                  <a16:creationId xmlns:a16="http://schemas.microsoft.com/office/drawing/2014/main" id="{11CC5E15-09A8-41A0-930D-434F7D8D6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5088" name="Freeform 35">
              <a:extLst>
                <a:ext uri="{FF2B5EF4-FFF2-40B4-BE49-F238E27FC236}">
                  <a16:creationId xmlns:a16="http://schemas.microsoft.com/office/drawing/2014/main" id="{B5566C56-67EC-43D7-A3D2-3CCBEDAFC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5089" name="Freeform 36">
              <a:extLst>
                <a:ext uri="{FF2B5EF4-FFF2-40B4-BE49-F238E27FC236}">
                  <a16:creationId xmlns:a16="http://schemas.microsoft.com/office/drawing/2014/main" id="{CF74AC36-5E17-4D3B-A93B-1645741EB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5090" name="Freeform 37">
              <a:extLst>
                <a:ext uri="{FF2B5EF4-FFF2-40B4-BE49-F238E27FC236}">
                  <a16:creationId xmlns:a16="http://schemas.microsoft.com/office/drawing/2014/main" id="{39818481-D2FB-4507-B11D-8C6342ACF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5091" name="Freeform 38">
              <a:extLst>
                <a:ext uri="{FF2B5EF4-FFF2-40B4-BE49-F238E27FC236}">
                  <a16:creationId xmlns:a16="http://schemas.microsoft.com/office/drawing/2014/main" id="{E996F5F0-3979-44D1-9AE3-1251DA5D2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5093" name="Rectangle 45092">
            <a:extLst>
              <a:ext uri="{FF2B5EF4-FFF2-40B4-BE49-F238E27FC236}">
                <a16:creationId xmlns:a16="http://schemas.microsoft.com/office/drawing/2014/main" id="{05C469C2-FE8F-491E-9139-7E7F8BB38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5095" name="Freeform 6">
            <a:extLst>
              <a:ext uri="{FF2B5EF4-FFF2-40B4-BE49-F238E27FC236}">
                <a16:creationId xmlns:a16="http://schemas.microsoft.com/office/drawing/2014/main" id="{6538C979-F14E-4C6B-BE04-38CC5D7C1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45058" name="Rectangle 6"/>
          <p:cNvSpPr>
            <a:spLocks noGrp="1" noChangeArrowheads="1"/>
          </p:cNvSpPr>
          <p:nvPr>
            <p:ph type="title"/>
          </p:nvPr>
        </p:nvSpPr>
        <p:spPr>
          <a:xfrm>
            <a:off x="1941909" y="4775200"/>
            <a:ext cx="6686550" cy="823448"/>
          </a:xfrm>
        </p:spPr>
        <p:txBody>
          <a:bodyPr vert="horz" lIns="91440" tIns="45720" rIns="91440" bIns="45720" rtlCol="0" anchor="b">
            <a:normAutofit/>
          </a:bodyPr>
          <a:lstStyle/>
          <a:p>
            <a:r>
              <a:rPr lang="en-US" sz="3500"/>
              <a:t>Histogram Examples (cont…)</a:t>
            </a:r>
          </a:p>
        </p:txBody>
      </p:sp>
      <p:pic>
        <p:nvPicPr>
          <p:cNvPr id="45060" name="Picture 5" descr="darkBeans"/>
          <p:cNvPicPr>
            <a:picLocks noChangeAspect="1" noChangeArrowheads="1"/>
          </p:cNvPicPr>
          <p:nvPr/>
        </p:nvPicPr>
        <p:blipFill rotWithShape="1">
          <a:blip r:embed="rId3">
            <a:extLst>
              <a:ext uri="{28A0092B-C50C-407E-A947-70E740481C1C}">
                <a14:useLocalDpi xmlns:a14="http://schemas.microsoft.com/office/drawing/2010/main" val="0"/>
              </a:ext>
            </a:extLst>
          </a:blip>
          <a:srcRect l="2688" r="12174" b="-4"/>
          <a:stretch/>
        </p:blipFill>
        <p:spPr bwMode="auto">
          <a:xfrm>
            <a:off x="1941909" y="634963"/>
            <a:ext cx="3281877" cy="385497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r="26362" b="4"/>
          <a:stretch/>
        </p:blipFill>
        <p:spPr bwMode="auto">
          <a:xfrm>
            <a:off x="5346581" y="631823"/>
            <a:ext cx="3281877" cy="385497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99209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5058"/>
                                        </p:tgtEl>
                                        <p:attrNameLst>
                                          <p:attrName>style.visibility</p:attrName>
                                        </p:attrNameLst>
                                      </p:cBhvr>
                                      <p:to>
                                        <p:strVal val="visible"/>
                                      </p:to>
                                    </p:set>
                                    <p:animEffect transition="in" filter="fade">
                                      <p:cBhvr>
                                        <p:cTn id="7" dur="700"/>
                                        <p:tgtEl>
                                          <p:spTgt spid="45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7150" name="Group 47149">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47113"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7114"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7115"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7116"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7117"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7118"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7119"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7120"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7121"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7122"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123"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7124"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7151" name="Group 47150">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47127"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7128"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7129"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7130"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7131"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7132"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7133"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7134"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7135"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7136"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7137"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7138"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7152" name="Rectangle 47151">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7153"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47106" name="Rectangle 5"/>
          <p:cNvSpPr>
            <a:spLocks noGrp="1" noChangeArrowheads="1"/>
          </p:cNvSpPr>
          <p:nvPr>
            <p:ph type="title"/>
          </p:nvPr>
        </p:nvSpPr>
        <p:spPr>
          <a:xfrm>
            <a:off x="1424017" y="844510"/>
            <a:ext cx="2782514" cy="4169749"/>
          </a:xfrm>
        </p:spPr>
        <p:txBody>
          <a:bodyPr vert="horz" lIns="91440" tIns="45720" rIns="91440" bIns="45720" rtlCol="0" anchor="b">
            <a:normAutofit/>
          </a:bodyPr>
          <a:lstStyle/>
          <a:p>
            <a:r>
              <a:rPr lang="en-US" sz="3800"/>
              <a:t>Histogram Examples (cont…)</a:t>
            </a:r>
          </a:p>
        </p:txBody>
      </p:sp>
      <p:pic>
        <p:nvPicPr>
          <p:cNvPr id="47107" name="Picture 4" descr="brightBeans"/>
          <p:cNvPicPr>
            <a:picLocks noChangeAspect="1" noChangeArrowheads="1"/>
          </p:cNvPicPr>
          <p:nvPr/>
        </p:nvPicPr>
        <p:blipFill rotWithShape="1">
          <a:blip r:embed="rId3">
            <a:extLst>
              <a:ext uri="{28A0092B-C50C-407E-A947-70E740481C1C}">
                <a14:useLocalDpi xmlns:a14="http://schemas.microsoft.com/office/drawing/2010/main" val="0"/>
              </a:ext>
            </a:extLst>
          </a:blip>
          <a:srcRect l="14465" r="19069" b="-2"/>
          <a:stretch/>
        </p:blipFill>
        <p:spPr bwMode="auto">
          <a:xfrm>
            <a:off x="4571998" y="-20965"/>
            <a:ext cx="4572002" cy="6878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35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7106"/>
                                        </p:tgtEl>
                                        <p:attrNameLst>
                                          <p:attrName>style.visibility</p:attrName>
                                        </p:attrNameLst>
                                      </p:cBhvr>
                                      <p:to>
                                        <p:strVal val="visible"/>
                                      </p:to>
                                    </p:set>
                                    <p:animEffect transition="in" filter="fade">
                                      <p:cBhvr>
                                        <p:cTn id="7" dur="400"/>
                                        <p:tgtEl>
                                          <p:spTgt spid="47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9193" name="Group 49192">
            <a:extLst>
              <a:ext uri="{FF2B5EF4-FFF2-40B4-BE49-F238E27FC236}">
                <a16:creationId xmlns:a16="http://schemas.microsoft.com/office/drawing/2014/main" id="{EB9B5B69-A297-4D2F-8B89-529DA8A273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49162" name="Freeform 11">
              <a:extLst>
                <a:ext uri="{FF2B5EF4-FFF2-40B4-BE49-F238E27FC236}">
                  <a16:creationId xmlns:a16="http://schemas.microsoft.com/office/drawing/2014/main" id="{3E39D215-BF38-4094-82D7-61DED1145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9163" name="Freeform 12">
              <a:extLst>
                <a:ext uri="{FF2B5EF4-FFF2-40B4-BE49-F238E27FC236}">
                  <a16:creationId xmlns:a16="http://schemas.microsoft.com/office/drawing/2014/main" id="{7412700A-91C4-4126-8F17-3B9449DBB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9164" name="Freeform 13">
              <a:extLst>
                <a:ext uri="{FF2B5EF4-FFF2-40B4-BE49-F238E27FC236}">
                  <a16:creationId xmlns:a16="http://schemas.microsoft.com/office/drawing/2014/main" id="{DF985802-25A8-4B99-89F0-2A42EC325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9165" name="Freeform 14">
              <a:extLst>
                <a:ext uri="{FF2B5EF4-FFF2-40B4-BE49-F238E27FC236}">
                  <a16:creationId xmlns:a16="http://schemas.microsoft.com/office/drawing/2014/main" id="{F54C35AF-DB92-4205-A779-2A385B714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9166" name="Freeform 15">
              <a:extLst>
                <a:ext uri="{FF2B5EF4-FFF2-40B4-BE49-F238E27FC236}">
                  <a16:creationId xmlns:a16="http://schemas.microsoft.com/office/drawing/2014/main" id="{9F845211-1F53-4E0A-891E-B78A206F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9167" name="Freeform 16">
              <a:extLst>
                <a:ext uri="{FF2B5EF4-FFF2-40B4-BE49-F238E27FC236}">
                  <a16:creationId xmlns:a16="http://schemas.microsoft.com/office/drawing/2014/main" id="{9149C7DD-9998-4805-BFC8-CEF5F5DF3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9168" name="Freeform 17">
              <a:extLst>
                <a:ext uri="{FF2B5EF4-FFF2-40B4-BE49-F238E27FC236}">
                  <a16:creationId xmlns:a16="http://schemas.microsoft.com/office/drawing/2014/main" id="{47C8036D-3ECA-43DA-BAF5-3C65CF41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9169" name="Freeform 18">
              <a:extLst>
                <a:ext uri="{FF2B5EF4-FFF2-40B4-BE49-F238E27FC236}">
                  <a16:creationId xmlns:a16="http://schemas.microsoft.com/office/drawing/2014/main" id="{29C15912-CDE8-4DF3-9324-273FB4C86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9170" name="Freeform 19">
              <a:extLst>
                <a:ext uri="{FF2B5EF4-FFF2-40B4-BE49-F238E27FC236}">
                  <a16:creationId xmlns:a16="http://schemas.microsoft.com/office/drawing/2014/main" id="{37C68D51-B7DA-4572-AB7E-708540B3C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9171" name="Freeform 20">
              <a:extLst>
                <a:ext uri="{FF2B5EF4-FFF2-40B4-BE49-F238E27FC236}">
                  <a16:creationId xmlns:a16="http://schemas.microsoft.com/office/drawing/2014/main" id="{1AF802CB-4E9E-4895-9363-C119914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9172" name="Freeform 21">
              <a:extLst>
                <a:ext uri="{FF2B5EF4-FFF2-40B4-BE49-F238E27FC236}">
                  <a16:creationId xmlns:a16="http://schemas.microsoft.com/office/drawing/2014/main" id="{615760E5-5F27-4735-B01C-78E05F3FB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9173" name="Freeform 22">
              <a:extLst>
                <a:ext uri="{FF2B5EF4-FFF2-40B4-BE49-F238E27FC236}">
                  <a16:creationId xmlns:a16="http://schemas.microsoft.com/office/drawing/2014/main" id="{DB9C6516-B2DB-432F-BD3A-A1792BD46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194" name="Group 49193">
            <a:extLst>
              <a:ext uri="{FF2B5EF4-FFF2-40B4-BE49-F238E27FC236}">
                <a16:creationId xmlns:a16="http://schemas.microsoft.com/office/drawing/2014/main" id="{BC9C8D0D-644B-4B97-B83C-CC8E64361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49176" name="Freeform 27">
              <a:extLst>
                <a:ext uri="{FF2B5EF4-FFF2-40B4-BE49-F238E27FC236}">
                  <a16:creationId xmlns:a16="http://schemas.microsoft.com/office/drawing/2014/main" id="{F8BE1EA6-80CF-446B-A4FE-3F935A51C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9177" name="Freeform 28">
              <a:extLst>
                <a:ext uri="{FF2B5EF4-FFF2-40B4-BE49-F238E27FC236}">
                  <a16:creationId xmlns:a16="http://schemas.microsoft.com/office/drawing/2014/main" id="{10E39808-F4F7-43DE-AB53-82B7B55EA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9178" name="Freeform 29">
              <a:extLst>
                <a:ext uri="{FF2B5EF4-FFF2-40B4-BE49-F238E27FC236}">
                  <a16:creationId xmlns:a16="http://schemas.microsoft.com/office/drawing/2014/main" id="{6ED5109A-600A-4C23-9BB3-C4C19C2D9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9179" name="Freeform 30">
              <a:extLst>
                <a:ext uri="{FF2B5EF4-FFF2-40B4-BE49-F238E27FC236}">
                  <a16:creationId xmlns:a16="http://schemas.microsoft.com/office/drawing/2014/main" id="{D76FF73F-8CA3-42B0-A680-353805CD2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9180" name="Freeform 31">
              <a:extLst>
                <a:ext uri="{FF2B5EF4-FFF2-40B4-BE49-F238E27FC236}">
                  <a16:creationId xmlns:a16="http://schemas.microsoft.com/office/drawing/2014/main" id="{B26A6949-3BEB-422A-854C-D4E26E4CF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9181" name="Freeform 32">
              <a:extLst>
                <a:ext uri="{FF2B5EF4-FFF2-40B4-BE49-F238E27FC236}">
                  <a16:creationId xmlns:a16="http://schemas.microsoft.com/office/drawing/2014/main" id="{FE07AD25-30AF-40CD-B901-DF1EDBD68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9182" name="Freeform 33">
              <a:extLst>
                <a:ext uri="{FF2B5EF4-FFF2-40B4-BE49-F238E27FC236}">
                  <a16:creationId xmlns:a16="http://schemas.microsoft.com/office/drawing/2014/main" id="{5AA460AF-7760-4F15-881A-6F0BFDBCD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9183" name="Freeform 34">
              <a:extLst>
                <a:ext uri="{FF2B5EF4-FFF2-40B4-BE49-F238E27FC236}">
                  <a16:creationId xmlns:a16="http://schemas.microsoft.com/office/drawing/2014/main" id="{EE53C70E-5D92-4C42-A34F-9F7D16006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9184" name="Freeform 35">
              <a:extLst>
                <a:ext uri="{FF2B5EF4-FFF2-40B4-BE49-F238E27FC236}">
                  <a16:creationId xmlns:a16="http://schemas.microsoft.com/office/drawing/2014/main" id="{C27614EE-0086-4D34-99BD-52F03708D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9185" name="Freeform 36">
              <a:extLst>
                <a:ext uri="{FF2B5EF4-FFF2-40B4-BE49-F238E27FC236}">
                  <a16:creationId xmlns:a16="http://schemas.microsoft.com/office/drawing/2014/main" id="{326919B9-3ED4-4744-A713-326B3BAF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9186" name="Freeform 37">
              <a:extLst>
                <a:ext uri="{FF2B5EF4-FFF2-40B4-BE49-F238E27FC236}">
                  <a16:creationId xmlns:a16="http://schemas.microsoft.com/office/drawing/2014/main" id="{898BDBF5-8AA3-49CD-999A-ABA1F7AE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9187" name="Freeform 38">
              <a:extLst>
                <a:ext uri="{FF2B5EF4-FFF2-40B4-BE49-F238E27FC236}">
                  <a16:creationId xmlns:a16="http://schemas.microsoft.com/office/drawing/2014/main" id="{AF8ED3E0-CBE7-48C4-8F9E-FF98079CD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9195" name="Rectangle 49194">
            <a:extLst>
              <a:ext uri="{FF2B5EF4-FFF2-40B4-BE49-F238E27FC236}">
                <a16:creationId xmlns:a16="http://schemas.microsoft.com/office/drawing/2014/main" id="{A84F153B-2093-4171-BD2D-1631695C9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9196" name="Freeform 6">
            <a:extLst>
              <a:ext uri="{FF2B5EF4-FFF2-40B4-BE49-F238E27FC236}">
                <a16:creationId xmlns:a16="http://schemas.microsoft.com/office/drawing/2014/main" id="{DB5BC99D-7BEA-4F13-B82B-A956E2D09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49154" name="Rectangle 5"/>
          <p:cNvSpPr>
            <a:spLocks noGrp="1" noChangeArrowheads="1"/>
          </p:cNvSpPr>
          <p:nvPr>
            <p:ph type="title"/>
          </p:nvPr>
        </p:nvSpPr>
        <p:spPr>
          <a:xfrm>
            <a:off x="1941909" y="4775200"/>
            <a:ext cx="6686550" cy="823448"/>
          </a:xfrm>
        </p:spPr>
        <p:txBody>
          <a:bodyPr vert="horz" lIns="91440" tIns="45720" rIns="91440" bIns="45720" rtlCol="0" anchor="b">
            <a:normAutofit/>
          </a:bodyPr>
          <a:lstStyle/>
          <a:p>
            <a:r>
              <a:rPr lang="en-US" sz="3500"/>
              <a:t>Histogram Examples (cont…)</a:t>
            </a:r>
          </a:p>
        </p:txBody>
      </p:sp>
      <p:pic>
        <p:nvPicPr>
          <p:cNvPr id="49156" name="Picture 6" descr="brightBean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41909" y="921510"/>
            <a:ext cx="3281877" cy="3281877"/>
          </a:xfrm>
          <a:prstGeom prst="rect">
            <a:avLst/>
          </a:prstGeom>
          <a:noFill/>
          <a:extLst>
            <a:ext uri="{909E8E84-426E-40DD-AFC4-6F175D3DCCD1}">
              <a14:hiddenFill xmlns:a14="http://schemas.microsoft.com/office/drawing/2010/main">
                <a:solidFill>
                  <a:srgbClr val="FFFFFF"/>
                </a:solidFill>
              </a14:hiddenFill>
            </a:ext>
          </a:extLst>
        </p:spPr>
      </p:pic>
      <p:pic>
        <p:nvPicPr>
          <p:cNvPr id="49155"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46580" y="1139896"/>
            <a:ext cx="3281878" cy="283882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748513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3561" name="Rectangle 23560">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31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4" name="Rectangle 2"/>
          <p:cNvSpPr>
            <a:spLocks noGrp="1" noChangeArrowheads="1"/>
          </p:cNvSpPr>
          <p:nvPr>
            <p:ph type="title"/>
          </p:nvPr>
        </p:nvSpPr>
        <p:spPr>
          <a:xfrm>
            <a:off x="944919" y="3101093"/>
            <a:ext cx="1840539" cy="3029344"/>
          </a:xfrm>
        </p:spPr>
        <p:txBody>
          <a:bodyPr>
            <a:normAutofit/>
          </a:bodyPr>
          <a:lstStyle/>
          <a:p>
            <a:pPr eaLnBrk="1" hangingPunct="1"/>
            <a:r>
              <a:rPr lang="en-IE" sz="2400">
                <a:solidFill>
                  <a:schemeClr val="bg1"/>
                </a:solidFill>
                <a:ea typeface="ＭＳ Ｐゴシック"/>
              </a:rPr>
              <a:t>Blind-Spot Experiment</a:t>
            </a:r>
            <a:endParaRPr lang="en-US" sz="2400">
              <a:solidFill>
                <a:schemeClr val="bg1"/>
              </a:solidFill>
              <a:ea typeface="ＭＳ Ｐゴシック"/>
            </a:endParaRPr>
          </a:p>
        </p:txBody>
      </p:sp>
      <p:sp>
        <p:nvSpPr>
          <p:cNvPr id="23563"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19" y="3179901"/>
            <a:ext cx="823645"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23565" name="Rectangle 23564">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6802" y="0"/>
            <a:ext cx="55471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5" name="Rectangle 3"/>
          <p:cNvSpPr>
            <a:spLocks noGrp="1" noChangeArrowheads="1"/>
          </p:cNvSpPr>
          <p:nvPr>
            <p:ph idx="1"/>
          </p:nvPr>
        </p:nvSpPr>
        <p:spPr>
          <a:xfrm>
            <a:off x="3783279" y="1876888"/>
            <a:ext cx="4875738" cy="2794104"/>
          </a:xfrm>
        </p:spPr>
        <p:txBody>
          <a:bodyPr/>
          <a:lstStyle/>
          <a:p>
            <a:pPr marL="0" indent="0" defTabSz="333756">
              <a:spcBef>
                <a:spcPts val="730"/>
              </a:spcBef>
            </a:pPr>
            <a:r>
              <a:rPr lang="en-IE" sz="1314" kern="1200">
                <a:solidFill>
                  <a:schemeClr val="tx1">
                    <a:lumMod val="75000"/>
                    <a:lumOff val="25000"/>
                  </a:schemeClr>
                </a:solidFill>
                <a:latin typeface="+mn-lt"/>
                <a:ea typeface="ＭＳ Ｐゴシック" panose="020B0600070205080204" pitchFamily="34" charset="-128"/>
                <a:cs typeface="+mn-cs"/>
              </a:rPr>
              <a:t>Draw an image similar to that below on a piece of paper (the dot and cross are about 6 inches apart)</a:t>
            </a:r>
          </a:p>
          <a:p>
            <a:pPr marL="0" indent="0" defTabSz="333756">
              <a:spcBef>
                <a:spcPts val="730"/>
              </a:spcBef>
            </a:pPr>
            <a:endParaRPr lang="en-IE" sz="1314" kern="1200">
              <a:solidFill>
                <a:schemeClr val="tx1">
                  <a:lumMod val="75000"/>
                  <a:lumOff val="25000"/>
                </a:schemeClr>
              </a:solidFill>
              <a:latin typeface="+mn-lt"/>
              <a:ea typeface="ＭＳ Ｐゴシック" panose="020B0600070205080204" pitchFamily="34" charset="-128"/>
              <a:cs typeface="+mn-cs"/>
            </a:endParaRPr>
          </a:p>
          <a:p>
            <a:pPr marL="0" indent="0" defTabSz="333756">
              <a:spcBef>
                <a:spcPts val="730"/>
              </a:spcBef>
            </a:pPr>
            <a:endParaRPr lang="en-IE" sz="1314" kern="1200">
              <a:solidFill>
                <a:schemeClr val="tx1">
                  <a:lumMod val="75000"/>
                  <a:lumOff val="25000"/>
                </a:schemeClr>
              </a:solidFill>
              <a:latin typeface="+mn-lt"/>
              <a:ea typeface="ＭＳ Ｐゴシック" panose="020B0600070205080204" pitchFamily="34" charset="-128"/>
              <a:cs typeface="+mn-cs"/>
            </a:endParaRPr>
          </a:p>
          <a:p>
            <a:pPr marL="0" indent="0" defTabSz="333756">
              <a:spcBef>
                <a:spcPts val="730"/>
              </a:spcBef>
            </a:pPr>
            <a:r>
              <a:rPr lang="en-IE" sz="1314" kern="1200">
                <a:solidFill>
                  <a:schemeClr val="tx1">
                    <a:lumMod val="75000"/>
                    <a:lumOff val="25000"/>
                  </a:schemeClr>
                </a:solidFill>
                <a:latin typeface="+mn-lt"/>
                <a:ea typeface="ＭＳ Ｐゴシック" panose="020B0600070205080204" pitchFamily="34" charset="-128"/>
                <a:cs typeface="+mn-cs"/>
              </a:rPr>
              <a:t>Close your right eye and focus on the cross with your left eye</a:t>
            </a:r>
          </a:p>
          <a:p>
            <a:pPr marL="0" indent="0" defTabSz="333756">
              <a:spcBef>
                <a:spcPts val="730"/>
              </a:spcBef>
            </a:pPr>
            <a:r>
              <a:rPr lang="en-IE" sz="1314" kern="1200">
                <a:solidFill>
                  <a:schemeClr val="tx1">
                    <a:lumMod val="75000"/>
                    <a:lumOff val="25000"/>
                  </a:schemeClr>
                </a:solidFill>
                <a:latin typeface="+mn-lt"/>
                <a:ea typeface="ＭＳ Ｐゴシック" panose="020B0600070205080204" pitchFamily="34" charset="-128"/>
                <a:cs typeface="+mn-cs"/>
              </a:rPr>
              <a:t>Hold the image about 20 inches away from your face and move it slowly towards you</a:t>
            </a:r>
          </a:p>
          <a:p>
            <a:pPr marL="0" indent="0" defTabSz="333756">
              <a:spcBef>
                <a:spcPts val="730"/>
              </a:spcBef>
            </a:pPr>
            <a:r>
              <a:rPr lang="en-IE" sz="1314" kern="1200">
                <a:solidFill>
                  <a:schemeClr val="tx1">
                    <a:lumMod val="75000"/>
                    <a:lumOff val="25000"/>
                  </a:schemeClr>
                </a:solidFill>
                <a:latin typeface="+mn-lt"/>
                <a:ea typeface="ＭＳ Ｐゴシック" panose="020B0600070205080204" pitchFamily="34" charset="-128"/>
                <a:cs typeface="+mn-cs"/>
              </a:rPr>
              <a:t>The dot should disappear!</a:t>
            </a:r>
            <a:endParaRPr lang="en-US">
              <a:ea typeface="ＭＳ Ｐゴシック" panose="020B0600070205080204" pitchFamily="34" charset="-128"/>
            </a:endParaRPr>
          </a:p>
        </p:txBody>
      </p:sp>
      <p:pic>
        <p:nvPicPr>
          <p:cNvPr id="23556" name="Picture 5" descr="o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7908" y="2351997"/>
            <a:ext cx="4363285" cy="5483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394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
          <p:cNvSpPr>
            <a:spLocks noGrp="1" noChangeArrowheads="1"/>
          </p:cNvSpPr>
          <p:nvPr>
            <p:ph type="title"/>
          </p:nvPr>
        </p:nvSpPr>
        <p:spPr/>
        <p:txBody>
          <a:bodyPr/>
          <a:lstStyle/>
          <a:p>
            <a:pPr eaLnBrk="1" hangingPunct="1"/>
            <a:r>
              <a:rPr lang="en-IE"/>
              <a:t>Histogram Examples (cont…)</a:t>
            </a:r>
            <a:endParaRPr lang="en-GB"/>
          </a:p>
        </p:txBody>
      </p:sp>
      <p:pic>
        <p:nvPicPr>
          <p:cNvPr id="51203" name="Picture 4" descr="lowContrastBea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1335088"/>
            <a:ext cx="5427662" cy="542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39119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3257" name="Group 53256">
            <a:extLst>
              <a:ext uri="{FF2B5EF4-FFF2-40B4-BE49-F238E27FC236}">
                <a16:creationId xmlns:a16="http://schemas.microsoft.com/office/drawing/2014/main" id="{8D44E099-FC66-4167-A593-8F6FBB5EE0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53258" name="Freeform 11">
              <a:extLst>
                <a:ext uri="{FF2B5EF4-FFF2-40B4-BE49-F238E27FC236}">
                  <a16:creationId xmlns:a16="http://schemas.microsoft.com/office/drawing/2014/main" id="{47171E04-FEC4-4208-A619-A786E4234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3259" name="Freeform 12">
              <a:extLst>
                <a:ext uri="{FF2B5EF4-FFF2-40B4-BE49-F238E27FC236}">
                  <a16:creationId xmlns:a16="http://schemas.microsoft.com/office/drawing/2014/main" id="{F3DE8019-884E-41C9-A54C-AC668CA526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3260" name="Freeform 13">
              <a:extLst>
                <a:ext uri="{FF2B5EF4-FFF2-40B4-BE49-F238E27FC236}">
                  <a16:creationId xmlns:a16="http://schemas.microsoft.com/office/drawing/2014/main" id="{462C1647-5880-4037-8FCE-16E1F646C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3261" name="Freeform 14">
              <a:extLst>
                <a:ext uri="{FF2B5EF4-FFF2-40B4-BE49-F238E27FC236}">
                  <a16:creationId xmlns:a16="http://schemas.microsoft.com/office/drawing/2014/main" id="{C91082BE-FDAA-4A80-88B6-C5F5AD0C2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3262" name="Freeform 15">
              <a:extLst>
                <a:ext uri="{FF2B5EF4-FFF2-40B4-BE49-F238E27FC236}">
                  <a16:creationId xmlns:a16="http://schemas.microsoft.com/office/drawing/2014/main" id="{059FE918-3CB9-43E6-8025-22A9C21C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3263" name="Freeform 16">
              <a:extLst>
                <a:ext uri="{FF2B5EF4-FFF2-40B4-BE49-F238E27FC236}">
                  <a16:creationId xmlns:a16="http://schemas.microsoft.com/office/drawing/2014/main" id="{E30464D7-34FF-42C8-8686-C3A865E90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3264" name="Freeform 17">
              <a:extLst>
                <a:ext uri="{FF2B5EF4-FFF2-40B4-BE49-F238E27FC236}">
                  <a16:creationId xmlns:a16="http://schemas.microsoft.com/office/drawing/2014/main" id="{07281894-7888-434B-BC17-FB67B4879C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3265" name="Freeform 18">
              <a:extLst>
                <a:ext uri="{FF2B5EF4-FFF2-40B4-BE49-F238E27FC236}">
                  <a16:creationId xmlns:a16="http://schemas.microsoft.com/office/drawing/2014/main" id="{7CDF6636-2EE5-4477-B1E7-136C9B4F3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3266" name="Freeform 19">
              <a:extLst>
                <a:ext uri="{FF2B5EF4-FFF2-40B4-BE49-F238E27FC236}">
                  <a16:creationId xmlns:a16="http://schemas.microsoft.com/office/drawing/2014/main" id="{6A01C238-0F7D-4DF5-A879-329020008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3267" name="Freeform 20">
              <a:extLst>
                <a:ext uri="{FF2B5EF4-FFF2-40B4-BE49-F238E27FC236}">
                  <a16:creationId xmlns:a16="http://schemas.microsoft.com/office/drawing/2014/main" id="{AA10B8D3-BE6D-40AB-BA54-12C4758E5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3268" name="Freeform 21">
              <a:extLst>
                <a:ext uri="{FF2B5EF4-FFF2-40B4-BE49-F238E27FC236}">
                  <a16:creationId xmlns:a16="http://schemas.microsoft.com/office/drawing/2014/main" id="{4CD8C1DF-88C2-4F11-AA23-36D5B5BD3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3269" name="Freeform 22">
              <a:extLst>
                <a:ext uri="{FF2B5EF4-FFF2-40B4-BE49-F238E27FC236}">
                  <a16:creationId xmlns:a16="http://schemas.microsoft.com/office/drawing/2014/main" id="{9AF01696-99FF-4093-938A-38D0C7223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3271" name="Group 53270">
            <a:extLst>
              <a:ext uri="{FF2B5EF4-FFF2-40B4-BE49-F238E27FC236}">
                <a16:creationId xmlns:a16="http://schemas.microsoft.com/office/drawing/2014/main" id="{629FAB3C-6A93-4306-8525-B9FC787B15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53272" name="Freeform 27">
              <a:extLst>
                <a:ext uri="{FF2B5EF4-FFF2-40B4-BE49-F238E27FC236}">
                  <a16:creationId xmlns:a16="http://schemas.microsoft.com/office/drawing/2014/main" id="{8838005D-B3A9-4E56-9BFB-3DD99E4BB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3273" name="Freeform 28">
              <a:extLst>
                <a:ext uri="{FF2B5EF4-FFF2-40B4-BE49-F238E27FC236}">
                  <a16:creationId xmlns:a16="http://schemas.microsoft.com/office/drawing/2014/main" id="{6450237E-A2DE-4BA3-AF9F-06399E5CF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3274" name="Freeform 29">
              <a:extLst>
                <a:ext uri="{FF2B5EF4-FFF2-40B4-BE49-F238E27FC236}">
                  <a16:creationId xmlns:a16="http://schemas.microsoft.com/office/drawing/2014/main" id="{A643E849-3FBA-4248-B0DF-9D6737E23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275" name="Freeform 30">
              <a:extLst>
                <a:ext uri="{FF2B5EF4-FFF2-40B4-BE49-F238E27FC236}">
                  <a16:creationId xmlns:a16="http://schemas.microsoft.com/office/drawing/2014/main" id="{231C0782-59AA-4C4F-8B86-85102F701A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3276" name="Freeform 31">
              <a:extLst>
                <a:ext uri="{FF2B5EF4-FFF2-40B4-BE49-F238E27FC236}">
                  <a16:creationId xmlns:a16="http://schemas.microsoft.com/office/drawing/2014/main" id="{E19975F5-4F93-41BF-9A6D-1E6CFDFF1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3277" name="Freeform 32">
              <a:extLst>
                <a:ext uri="{FF2B5EF4-FFF2-40B4-BE49-F238E27FC236}">
                  <a16:creationId xmlns:a16="http://schemas.microsoft.com/office/drawing/2014/main" id="{AE6458FC-D3D9-469F-A8FB-0431BD156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3278" name="Freeform 33">
              <a:extLst>
                <a:ext uri="{FF2B5EF4-FFF2-40B4-BE49-F238E27FC236}">
                  <a16:creationId xmlns:a16="http://schemas.microsoft.com/office/drawing/2014/main" id="{90B9693F-2248-4DB8-A528-52C13C636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3279" name="Freeform 34">
              <a:extLst>
                <a:ext uri="{FF2B5EF4-FFF2-40B4-BE49-F238E27FC236}">
                  <a16:creationId xmlns:a16="http://schemas.microsoft.com/office/drawing/2014/main" id="{11CC5E15-09A8-41A0-930D-434F7D8D6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3280" name="Freeform 35">
              <a:extLst>
                <a:ext uri="{FF2B5EF4-FFF2-40B4-BE49-F238E27FC236}">
                  <a16:creationId xmlns:a16="http://schemas.microsoft.com/office/drawing/2014/main" id="{B5566C56-67EC-43D7-A3D2-3CCBEDAFC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3281" name="Freeform 36">
              <a:extLst>
                <a:ext uri="{FF2B5EF4-FFF2-40B4-BE49-F238E27FC236}">
                  <a16:creationId xmlns:a16="http://schemas.microsoft.com/office/drawing/2014/main" id="{CF74AC36-5E17-4D3B-A93B-1645741EB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53282" name="Freeform 37">
              <a:extLst>
                <a:ext uri="{FF2B5EF4-FFF2-40B4-BE49-F238E27FC236}">
                  <a16:creationId xmlns:a16="http://schemas.microsoft.com/office/drawing/2014/main" id="{39818481-D2FB-4507-B11D-8C6342ACF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53283" name="Freeform 38">
              <a:extLst>
                <a:ext uri="{FF2B5EF4-FFF2-40B4-BE49-F238E27FC236}">
                  <a16:creationId xmlns:a16="http://schemas.microsoft.com/office/drawing/2014/main" id="{E996F5F0-3979-44D1-9AE3-1251DA5D2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53285" name="Rectangle 53284">
            <a:extLst>
              <a:ext uri="{FF2B5EF4-FFF2-40B4-BE49-F238E27FC236}">
                <a16:creationId xmlns:a16="http://schemas.microsoft.com/office/drawing/2014/main" id="{05C469C2-FE8F-491E-9139-7E7F8BB38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3287" name="Freeform 6">
            <a:extLst>
              <a:ext uri="{FF2B5EF4-FFF2-40B4-BE49-F238E27FC236}">
                <a16:creationId xmlns:a16="http://schemas.microsoft.com/office/drawing/2014/main" id="{6538C979-F14E-4C6B-BE04-38CC5D7C1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53250" name="Rectangle 2"/>
          <p:cNvSpPr>
            <a:spLocks noGrp="1" noChangeArrowheads="1"/>
          </p:cNvSpPr>
          <p:nvPr>
            <p:ph type="title"/>
          </p:nvPr>
        </p:nvSpPr>
        <p:spPr>
          <a:xfrm>
            <a:off x="1941909" y="4775200"/>
            <a:ext cx="6686550" cy="823448"/>
          </a:xfrm>
        </p:spPr>
        <p:txBody>
          <a:bodyPr vert="horz" lIns="91440" tIns="45720" rIns="91440" bIns="45720" rtlCol="0" anchor="b">
            <a:normAutofit/>
          </a:bodyPr>
          <a:lstStyle/>
          <a:p>
            <a:r>
              <a:rPr lang="en-US" sz="3500"/>
              <a:t>Histogram Examples (cont…)</a:t>
            </a:r>
          </a:p>
        </p:txBody>
      </p:sp>
      <p:pic>
        <p:nvPicPr>
          <p:cNvPr id="53251" name="Picture 4" descr="lowContrastBeans"/>
          <p:cNvPicPr>
            <a:picLocks noChangeAspect="1" noChangeArrowheads="1"/>
          </p:cNvPicPr>
          <p:nvPr/>
        </p:nvPicPr>
        <p:blipFill rotWithShape="1">
          <a:blip r:embed="rId3">
            <a:extLst>
              <a:ext uri="{28A0092B-C50C-407E-A947-70E740481C1C}">
                <a14:useLocalDpi xmlns:a14="http://schemas.microsoft.com/office/drawing/2010/main" val="0"/>
              </a:ext>
            </a:extLst>
          </a:blip>
          <a:srcRect l="2458" r="12404" b="-4"/>
          <a:stretch/>
        </p:blipFill>
        <p:spPr bwMode="auto">
          <a:xfrm>
            <a:off x="1941909" y="634963"/>
            <a:ext cx="3281877" cy="385497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4375" r="21987" b="4"/>
          <a:stretch/>
        </p:blipFill>
        <p:spPr bwMode="auto">
          <a:xfrm>
            <a:off x="5346581" y="631823"/>
            <a:ext cx="3281877" cy="385497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24446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3250"/>
                                        </p:tgtEl>
                                        <p:attrNameLst>
                                          <p:attrName>style.visibility</p:attrName>
                                        </p:attrNameLst>
                                      </p:cBhvr>
                                      <p:to>
                                        <p:strVal val="visible"/>
                                      </p:to>
                                    </p:set>
                                    <p:animEffect transition="in" filter="fade">
                                      <p:cBhvr>
                                        <p:cTn id="7" dur="400"/>
                                        <p:tgtEl>
                                          <p:spTgt spid="53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title"/>
          </p:nvPr>
        </p:nvSpPr>
        <p:spPr/>
        <p:txBody>
          <a:bodyPr/>
          <a:lstStyle/>
          <a:p>
            <a:pPr eaLnBrk="1" hangingPunct="1"/>
            <a:r>
              <a:rPr lang="en-IE"/>
              <a:t>Histogram Examples (cont…)</a:t>
            </a:r>
            <a:endParaRPr lang="en-GB"/>
          </a:p>
        </p:txBody>
      </p:sp>
      <p:pic>
        <p:nvPicPr>
          <p:cNvPr id="55299" name="Picture 4" descr="highContrastBea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1352550"/>
            <a:ext cx="5427662" cy="542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92027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7385" name="Group 57384">
            <a:extLst>
              <a:ext uri="{FF2B5EF4-FFF2-40B4-BE49-F238E27FC236}">
                <a16:creationId xmlns:a16="http://schemas.microsoft.com/office/drawing/2014/main" id="{EB9B5B69-A297-4D2F-8B89-529DA8A273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57354" name="Freeform 11">
              <a:extLst>
                <a:ext uri="{FF2B5EF4-FFF2-40B4-BE49-F238E27FC236}">
                  <a16:creationId xmlns:a16="http://schemas.microsoft.com/office/drawing/2014/main" id="{3E39D215-BF38-4094-82D7-61DED1145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7355" name="Freeform 12">
              <a:extLst>
                <a:ext uri="{FF2B5EF4-FFF2-40B4-BE49-F238E27FC236}">
                  <a16:creationId xmlns:a16="http://schemas.microsoft.com/office/drawing/2014/main" id="{7412700A-91C4-4126-8F17-3B9449DBB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7356" name="Freeform 13">
              <a:extLst>
                <a:ext uri="{FF2B5EF4-FFF2-40B4-BE49-F238E27FC236}">
                  <a16:creationId xmlns:a16="http://schemas.microsoft.com/office/drawing/2014/main" id="{DF985802-25A8-4B99-89F0-2A42EC325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7357" name="Freeform 14">
              <a:extLst>
                <a:ext uri="{FF2B5EF4-FFF2-40B4-BE49-F238E27FC236}">
                  <a16:creationId xmlns:a16="http://schemas.microsoft.com/office/drawing/2014/main" id="{F54C35AF-DB92-4205-A779-2A385B714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7358" name="Freeform 15">
              <a:extLst>
                <a:ext uri="{FF2B5EF4-FFF2-40B4-BE49-F238E27FC236}">
                  <a16:creationId xmlns:a16="http://schemas.microsoft.com/office/drawing/2014/main" id="{9F845211-1F53-4E0A-891E-B78A206F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7359" name="Freeform 16">
              <a:extLst>
                <a:ext uri="{FF2B5EF4-FFF2-40B4-BE49-F238E27FC236}">
                  <a16:creationId xmlns:a16="http://schemas.microsoft.com/office/drawing/2014/main" id="{9149C7DD-9998-4805-BFC8-CEF5F5DF3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7360" name="Freeform 17">
              <a:extLst>
                <a:ext uri="{FF2B5EF4-FFF2-40B4-BE49-F238E27FC236}">
                  <a16:creationId xmlns:a16="http://schemas.microsoft.com/office/drawing/2014/main" id="{47C8036D-3ECA-43DA-BAF5-3C65CF41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7361" name="Freeform 18">
              <a:extLst>
                <a:ext uri="{FF2B5EF4-FFF2-40B4-BE49-F238E27FC236}">
                  <a16:creationId xmlns:a16="http://schemas.microsoft.com/office/drawing/2014/main" id="{29C15912-CDE8-4DF3-9324-273FB4C86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7362" name="Freeform 19">
              <a:extLst>
                <a:ext uri="{FF2B5EF4-FFF2-40B4-BE49-F238E27FC236}">
                  <a16:creationId xmlns:a16="http://schemas.microsoft.com/office/drawing/2014/main" id="{37C68D51-B7DA-4572-AB7E-708540B3C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7363" name="Freeform 20">
              <a:extLst>
                <a:ext uri="{FF2B5EF4-FFF2-40B4-BE49-F238E27FC236}">
                  <a16:creationId xmlns:a16="http://schemas.microsoft.com/office/drawing/2014/main" id="{1AF802CB-4E9E-4895-9363-C119914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7364" name="Freeform 21">
              <a:extLst>
                <a:ext uri="{FF2B5EF4-FFF2-40B4-BE49-F238E27FC236}">
                  <a16:creationId xmlns:a16="http://schemas.microsoft.com/office/drawing/2014/main" id="{615760E5-5F27-4735-B01C-78E05F3FB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7365" name="Freeform 22">
              <a:extLst>
                <a:ext uri="{FF2B5EF4-FFF2-40B4-BE49-F238E27FC236}">
                  <a16:creationId xmlns:a16="http://schemas.microsoft.com/office/drawing/2014/main" id="{DB9C6516-B2DB-432F-BD3A-A1792BD46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7386" name="Group 57385">
            <a:extLst>
              <a:ext uri="{FF2B5EF4-FFF2-40B4-BE49-F238E27FC236}">
                <a16:creationId xmlns:a16="http://schemas.microsoft.com/office/drawing/2014/main" id="{BC9C8D0D-644B-4B97-B83C-CC8E64361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57368" name="Freeform 27">
              <a:extLst>
                <a:ext uri="{FF2B5EF4-FFF2-40B4-BE49-F238E27FC236}">
                  <a16:creationId xmlns:a16="http://schemas.microsoft.com/office/drawing/2014/main" id="{F8BE1EA6-80CF-446B-A4FE-3F935A51C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7369" name="Freeform 28">
              <a:extLst>
                <a:ext uri="{FF2B5EF4-FFF2-40B4-BE49-F238E27FC236}">
                  <a16:creationId xmlns:a16="http://schemas.microsoft.com/office/drawing/2014/main" id="{10E39808-F4F7-43DE-AB53-82B7B55EA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7370" name="Freeform 29">
              <a:extLst>
                <a:ext uri="{FF2B5EF4-FFF2-40B4-BE49-F238E27FC236}">
                  <a16:creationId xmlns:a16="http://schemas.microsoft.com/office/drawing/2014/main" id="{6ED5109A-600A-4C23-9BB3-C4C19C2D9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7371" name="Freeform 30">
              <a:extLst>
                <a:ext uri="{FF2B5EF4-FFF2-40B4-BE49-F238E27FC236}">
                  <a16:creationId xmlns:a16="http://schemas.microsoft.com/office/drawing/2014/main" id="{D76FF73F-8CA3-42B0-A680-353805CD2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7372" name="Freeform 31">
              <a:extLst>
                <a:ext uri="{FF2B5EF4-FFF2-40B4-BE49-F238E27FC236}">
                  <a16:creationId xmlns:a16="http://schemas.microsoft.com/office/drawing/2014/main" id="{B26A6949-3BEB-422A-854C-D4E26E4CF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7373" name="Freeform 32">
              <a:extLst>
                <a:ext uri="{FF2B5EF4-FFF2-40B4-BE49-F238E27FC236}">
                  <a16:creationId xmlns:a16="http://schemas.microsoft.com/office/drawing/2014/main" id="{FE07AD25-30AF-40CD-B901-DF1EDBD68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7374" name="Freeform 33">
              <a:extLst>
                <a:ext uri="{FF2B5EF4-FFF2-40B4-BE49-F238E27FC236}">
                  <a16:creationId xmlns:a16="http://schemas.microsoft.com/office/drawing/2014/main" id="{5AA460AF-7760-4F15-881A-6F0BFDBCD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375" name="Freeform 34">
              <a:extLst>
                <a:ext uri="{FF2B5EF4-FFF2-40B4-BE49-F238E27FC236}">
                  <a16:creationId xmlns:a16="http://schemas.microsoft.com/office/drawing/2014/main" id="{EE53C70E-5D92-4C42-A34F-9F7D16006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7376" name="Freeform 35">
              <a:extLst>
                <a:ext uri="{FF2B5EF4-FFF2-40B4-BE49-F238E27FC236}">
                  <a16:creationId xmlns:a16="http://schemas.microsoft.com/office/drawing/2014/main" id="{C27614EE-0086-4D34-99BD-52F03708D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7377" name="Freeform 36">
              <a:extLst>
                <a:ext uri="{FF2B5EF4-FFF2-40B4-BE49-F238E27FC236}">
                  <a16:creationId xmlns:a16="http://schemas.microsoft.com/office/drawing/2014/main" id="{326919B9-3ED4-4744-A713-326B3BAF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57378" name="Freeform 37">
              <a:extLst>
                <a:ext uri="{FF2B5EF4-FFF2-40B4-BE49-F238E27FC236}">
                  <a16:creationId xmlns:a16="http://schemas.microsoft.com/office/drawing/2014/main" id="{898BDBF5-8AA3-49CD-999A-ABA1F7AE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57379" name="Freeform 38">
              <a:extLst>
                <a:ext uri="{FF2B5EF4-FFF2-40B4-BE49-F238E27FC236}">
                  <a16:creationId xmlns:a16="http://schemas.microsoft.com/office/drawing/2014/main" id="{AF8ED3E0-CBE7-48C4-8F9E-FF98079CD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57387" name="Rectangle 57386">
            <a:extLst>
              <a:ext uri="{FF2B5EF4-FFF2-40B4-BE49-F238E27FC236}">
                <a16:creationId xmlns:a16="http://schemas.microsoft.com/office/drawing/2014/main" id="{A84F153B-2093-4171-BD2D-1631695C9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7388" name="Freeform 6">
            <a:extLst>
              <a:ext uri="{FF2B5EF4-FFF2-40B4-BE49-F238E27FC236}">
                <a16:creationId xmlns:a16="http://schemas.microsoft.com/office/drawing/2014/main" id="{DB5BC99D-7BEA-4F13-B82B-A956E2D09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57346" name="Rectangle 2"/>
          <p:cNvSpPr>
            <a:spLocks noGrp="1" noChangeArrowheads="1"/>
          </p:cNvSpPr>
          <p:nvPr>
            <p:ph type="title"/>
          </p:nvPr>
        </p:nvSpPr>
        <p:spPr>
          <a:xfrm>
            <a:off x="1941909" y="4775200"/>
            <a:ext cx="6686550" cy="823448"/>
          </a:xfrm>
        </p:spPr>
        <p:txBody>
          <a:bodyPr vert="horz" lIns="91440" tIns="45720" rIns="91440" bIns="45720" rtlCol="0" anchor="b">
            <a:normAutofit/>
          </a:bodyPr>
          <a:lstStyle/>
          <a:p>
            <a:r>
              <a:rPr lang="en-US" sz="3500"/>
              <a:t>Histogram Examples (cont…)</a:t>
            </a:r>
          </a:p>
        </p:txBody>
      </p:sp>
      <p:pic>
        <p:nvPicPr>
          <p:cNvPr id="57347" name="Picture 4" descr="highContrastBean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41909" y="921510"/>
            <a:ext cx="3281877" cy="32818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46580" y="1139896"/>
            <a:ext cx="3281878" cy="283882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7555127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IE"/>
              <a:t>Histogram Examples (cont…)</a:t>
            </a:r>
            <a:endParaRPr lang="en-US"/>
          </a:p>
        </p:txBody>
      </p:sp>
      <p:sp>
        <p:nvSpPr>
          <p:cNvPr id="59395" name="Rectangle 3"/>
          <p:cNvSpPr>
            <a:spLocks noGrp="1" noChangeArrowheads="1"/>
          </p:cNvSpPr>
          <p:nvPr>
            <p:ph idx="1"/>
          </p:nvPr>
        </p:nvSpPr>
        <p:spPr/>
        <p:txBody>
          <a:bodyPr/>
          <a:lstStyle/>
          <a:p>
            <a:pPr marL="0" indent="0" eaLnBrk="1" hangingPunct="1">
              <a:buFontTx/>
              <a:buNone/>
            </a:pPr>
            <a:r>
              <a:rPr lang="en-IE"/>
              <a:t>A selection of images and </a:t>
            </a:r>
            <a:br>
              <a:rPr lang="en-IE"/>
            </a:br>
            <a:r>
              <a:rPr lang="en-IE"/>
              <a:t>their histograms</a:t>
            </a:r>
          </a:p>
          <a:p>
            <a:pPr marL="0" indent="0" eaLnBrk="1" hangingPunct="1">
              <a:buFontTx/>
              <a:buNone/>
            </a:pPr>
            <a:r>
              <a:rPr lang="en-IE"/>
              <a:t>Notice the relationships </a:t>
            </a:r>
            <a:br>
              <a:rPr lang="en-IE"/>
            </a:br>
            <a:r>
              <a:rPr lang="en-IE"/>
              <a:t>between the images and </a:t>
            </a:r>
            <a:br>
              <a:rPr lang="en-IE"/>
            </a:br>
            <a:r>
              <a:rPr lang="en-IE"/>
              <a:t>their histograms</a:t>
            </a:r>
          </a:p>
          <a:p>
            <a:pPr marL="0" indent="0" eaLnBrk="1" hangingPunct="1">
              <a:buFontTx/>
              <a:buNone/>
            </a:pPr>
            <a:r>
              <a:rPr lang="en-IE"/>
              <a:t>Note that the </a:t>
            </a:r>
            <a:r>
              <a:rPr lang="en-IE" b="1"/>
              <a:t>high contrast </a:t>
            </a:r>
            <a:br>
              <a:rPr lang="en-IE" b="1"/>
            </a:br>
            <a:r>
              <a:rPr lang="en-IE" b="1"/>
              <a:t>image</a:t>
            </a:r>
            <a:r>
              <a:rPr lang="en-IE"/>
              <a:t> has the most </a:t>
            </a:r>
            <a:br>
              <a:rPr lang="en-IE"/>
            </a:br>
            <a:r>
              <a:rPr lang="en-IE" b="1"/>
              <a:t>evenly spaced histogram</a:t>
            </a:r>
            <a:endParaRPr lang="en-US" b="1"/>
          </a:p>
        </p:txBody>
      </p:sp>
      <p:pic>
        <p:nvPicPr>
          <p:cNvPr id="593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477" y="1284288"/>
            <a:ext cx="3276600" cy="554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5"/>
          <p:cNvPicPr>
            <a:picLocks noChangeAspect="1" noChangeArrowheads="1"/>
          </p:cNvPicPr>
          <p:nvPr/>
        </p:nvPicPr>
        <p:blipFill>
          <a:blip r:embed="rId3">
            <a:lum bright="-54000" contrast="72000"/>
            <a:extLst>
              <a:ext uri="{28A0092B-C50C-407E-A947-70E740481C1C}">
                <a14:useLocalDpi xmlns:a14="http://schemas.microsoft.com/office/drawing/2010/main" val="0"/>
              </a:ext>
            </a:extLst>
          </a:blip>
          <a:srcRect l="41861"/>
          <a:stretch>
            <a:fillRect/>
          </a:stretch>
        </p:blipFill>
        <p:spPr bwMode="auto">
          <a:xfrm>
            <a:off x="7050827" y="1284288"/>
            <a:ext cx="1905000" cy="554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38558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10"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24"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2" name="Title 1"/>
          <p:cNvSpPr>
            <a:spLocks noGrp="1"/>
          </p:cNvSpPr>
          <p:nvPr>
            <p:ph type="title"/>
          </p:nvPr>
        </p:nvSpPr>
        <p:spPr>
          <a:xfrm>
            <a:off x="1941909" y="4775200"/>
            <a:ext cx="6686550" cy="823448"/>
          </a:xfrm>
        </p:spPr>
        <p:txBody>
          <a:bodyPr vert="horz" lIns="91440" tIns="45720" rIns="91440" bIns="45720" rtlCol="0" anchor="b">
            <a:normAutofit/>
          </a:bodyPr>
          <a:lstStyle/>
          <a:p>
            <a:pPr>
              <a:lnSpc>
                <a:spcPct val="90000"/>
              </a:lnSpc>
            </a:pPr>
            <a:r>
              <a:rPr lang="en-US" sz="2700"/>
              <a:t>Dynamic Range (Scene vs Detector)</a:t>
            </a:r>
          </a:p>
        </p:txBody>
      </p:sp>
      <p:pic>
        <p:nvPicPr>
          <p:cNvPr id="4" name="Picture 3"/>
          <p:cNvPicPr>
            <a:picLocks noChangeAspect="1"/>
          </p:cNvPicPr>
          <p:nvPr/>
        </p:nvPicPr>
        <p:blipFill rotWithShape="1">
          <a:blip r:embed="rId2"/>
          <a:srcRect t="16612" r="-2" b="8755"/>
          <a:stretch/>
        </p:blipFill>
        <p:spPr>
          <a:xfrm>
            <a:off x="1941909" y="634963"/>
            <a:ext cx="6686550" cy="3854971"/>
          </a:xfrm>
          <a:prstGeom prst="rect">
            <a:avLst/>
          </a:prstGeom>
        </p:spPr>
      </p:pic>
    </p:spTree>
    <p:extLst>
      <p:ext uri="{BB962C8B-B14F-4D97-AF65-F5344CB8AC3E}">
        <p14:creationId xmlns:p14="http://schemas.microsoft.com/office/powerpoint/2010/main" val="7185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GB">
                <a:ea typeface="ＭＳ Ｐゴシック" panose="020B0600070205080204" pitchFamily="34" charset="-128"/>
              </a:rPr>
              <a:t>Saturation &amp; Noise</a:t>
            </a:r>
          </a:p>
        </p:txBody>
      </p:sp>
      <p:pic>
        <p:nvPicPr>
          <p:cNvPr id="11264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381" y="1297215"/>
            <a:ext cx="5197361" cy="548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192486" y="3657595"/>
            <a:ext cx="3788229" cy="3046988"/>
          </a:xfrm>
          <a:prstGeom prst="rect">
            <a:avLst/>
          </a:prstGeom>
          <a:noFill/>
        </p:spPr>
        <p:txBody>
          <a:bodyPr wrap="square" rtlCol="0">
            <a:spAutoFit/>
          </a:bodyPr>
          <a:lstStyle/>
          <a:p>
            <a:pPr algn="just"/>
            <a:r>
              <a:rPr lang="en-US" sz="2400"/>
              <a:t>In imaging, </a:t>
            </a:r>
            <a:r>
              <a:rPr lang="en-US" sz="2400" b="1"/>
              <a:t>saturation</a:t>
            </a:r>
            <a:r>
              <a:rPr lang="en-US" sz="2400"/>
              <a:t> is a type of distortion where the </a:t>
            </a:r>
            <a:r>
              <a:rPr lang="en-US" sz="2400" b="1"/>
              <a:t>recorded image (or region) is limited to some maximum value</a:t>
            </a:r>
            <a:r>
              <a:rPr lang="en-US" sz="2400"/>
              <a:t>, interfering with the measurement of bright regions of the scene.</a:t>
            </a:r>
          </a:p>
        </p:txBody>
      </p:sp>
      <p:sp>
        <p:nvSpPr>
          <p:cNvPr id="8" name="TextBox 7"/>
          <p:cNvSpPr txBox="1"/>
          <p:nvPr/>
        </p:nvSpPr>
        <p:spPr>
          <a:xfrm>
            <a:off x="5344886" y="2324095"/>
            <a:ext cx="3788229" cy="1200329"/>
          </a:xfrm>
          <a:prstGeom prst="rect">
            <a:avLst/>
          </a:prstGeom>
          <a:noFill/>
        </p:spPr>
        <p:txBody>
          <a:bodyPr wrap="square" rtlCol="0">
            <a:spAutoFit/>
          </a:bodyPr>
          <a:lstStyle/>
          <a:p>
            <a:pPr algn="just"/>
            <a:r>
              <a:rPr lang="en-US" sz="2400" b="1"/>
              <a:t>Noise</a:t>
            </a:r>
            <a:r>
              <a:rPr lang="en-US" sz="2400"/>
              <a:t> is an unwanted signal that exists in electronic systems</a:t>
            </a:r>
          </a:p>
        </p:txBody>
      </p:sp>
      <p:sp>
        <p:nvSpPr>
          <p:cNvPr id="3" name="Rectangle 2"/>
          <p:cNvSpPr/>
          <p:nvPr/>
        </p:nvSpPr>
        <p:spPr>
          <a:xfrm>
            <a:off x="304273" y="1921730"/>
            <a:ext cx="2814484" cy="646331"/>
          </a:xfrm>
          <a:prstGeom prst="rect">
            <a:avLst/>
          </a:prstGeom>
        </p:spPr>
        <p:txBody>
          <a:bodyPr wrap="square">
            <a:spAutoFit/>
          </a:bodyPr>
          <a:lstStyle/>
          <a:p>
            <a:r>
              <a:rPr lang="en-US"/>
              <a:t>Region with small variations in brightness</a:t>
            </a:r>
          </a:p>
        </p:txBody>
      </p:sp>
    </p:spTree>
    <p:extLst>
      <p:ext uri="{BB962C8B-B14F-4D97-AF65-F5344CB8AC3E}">
        <p14:creationId xmlns:p14="http://schemas.microsoft.com/office/powerpoint/2010/main" val="18789504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 y="-1"/>
            <a:ext cx="915543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8" name="Group 17">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0072" y="228600"/>
            <a:ext cx="2138628" cy="6638625"/>
            <a:chOff x="2487613" y="285750"/>
            <a:chExt cx="2428875" cy="5654676"/>
          </a:xfrm>
        </p:grpSpPr>
        <p:sp>
          <p:nvSpPr>
            <p:cNvPr id="23"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4"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5"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6"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7"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8"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9"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0"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1"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2"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3"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4"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9" name="Group 18">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60794" y="-786"/>
            <a:ext cx="1767505" cy="6854040"/>
            <a:chOff x="6627813" y="194833"/>
            <a:chExt cx="1952625" cy="5678918"/>
          </a:xfrm>
        </p:grpSpPr>
        <p:sp>
          <p:nvSpPr>
            <p:cNvPr id="37"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8"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9"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0"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1"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2"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3"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4"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5"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6"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7"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8"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3494640" y="624110"/>
            <a:ext cx="5133819" cy="1280890"/>
          </a:xfrm>
        </p:spPr>
        <p:txBody>
          <a:bodyPr>
            <a:normAutofit/>
          </a:bodyPr>
          <a:lstStyle/>
          <a:p>
            <a:r>
              <a:rPr lang="en-US"/>
              <a:t>Entropy</a:t>
            </a:r>
          </a:p>
        </p:txBody>
      </p:sp>
      <p:sp>
        <p:nvSpPr>
          <p:cNvPr id="21" name="Rectangle 20">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3724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037240" y="714375"/>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49" name="Picture 48" descr="Models if molecules in science classroom">
            <a:extLst>
              <a:ext uri="{FF2B5EF4-FFF2-40B4-BE49-F238E27FC236}">
                <a16:creationId xmlns:a16="http://schemas.microsoft.com/office/drawing/2014/main" id="{6E3684FF-3634-7451-2429-00C6637B087B}"/>
              </a:ext>
            </a:extLst>
          </p:cNvPr>
          <p:cNvPicPr>
            <a:picLocks noChangeAspect="1"/>
          </p:cNvPicPr>
          <p:nvPr/>
        </p:nvPicPr>
        <p:blipFill rotWithShape="1">
          <a:blip r:embed="rId3"/>
          <a:srcRect l="42407" r="37763" b="-3"/>
          <a:stretch/>
        </p:blipFill>
        <p:spPr>
          <a:xfrm>
            <a:off x="20" y="1730"/>
            <a:ext cx="2040388" cy="6858000"/>
          </a:xfrm>
          <a:prstGeom prst="rect">
            <a:avLst/>
          </a:prstGeom>
        </p:spPr>
      </p:pic>
      <p:sp>
        <p:nvSpPr>
          <p:cNvPr id="3" name="Content Placeholder 2"/>
          <p:cNvSpPr>
            <a:spLocks noGrp="1"/>
          </p:cNvSpPr>
          <p:nvPr>
            <p:ph idx="1"/>
          </p:nvPr>
        </p:nvSpPr>
        <p:spPr>
          <a:xfrm>
            <a:off x="3492500" y="2133600"/>
            <a:ext cx="5135958" cy="3777622"/>
          </a:xfrm>
        </p:spPr>
        <p:txBody>
          <a:bodyPr>
            <a:normAutofit/>
          </a:bodyPr>
          <a:lstStyle/>
          <a:p>
            <a:pPr marL="0" indent="0" defTabSz="256032">
              <a:spcBef>
                <a:spcPts val="560"/>
              </a:spcBef>
            </a:pPr>
            <a:r>
              <a:rPr lang="en-US" kern="1200" dirty="0">
                <a:latin typeface="+mn-lt"/>
                <a:ea typeface="+mn-ea"/>
                <a:cs typeface="+mn-cs"/>
              </a:rPr>
              <a:t>Entropy is a measure of the amount of disorder or randomness in a system.</a:t>
            </a:r>
          </a:p>
          <a:p>
            <a:pPr marL="0" indent="0" defTabSz="256032">
              <a:spcBef>
                <a:spcPts val="560"/>
              </a:spcBef>
            </a:pPr>
            <a:r>
              <a:rPr lang="en-US" kern="1200" dirty="0">
                <a:latin typeface="+mn-lt"/>
                <a:ea typeface="+mn-ea"/>
                <a:cs typeface="+mn-cs"/>
              </a:rPr>
              <a:t>For images entropy measures the average global information content of the image in bits per pixel.</a:t>
            </a:r>
          </a:p>
          <a:p>
            <a:pPr marL="0" indent="0" defTabSz="256032">
              <a:spcBef>
                <a:spcPts val="560"/>
              </a:spcBef>
            </a:pPr>
            <a:r>
              <a:rPr lang="en-US" kern="1200" dirty="0">
                <a:latin typeface="+mn-lt"/>
                <a:ea typeface="+mn-ea"/>
                <a:cs typeface="+mn-cs"/>
              </a:rPr>
              <a:t>In information theory the </a:t>
            </a:r>
            <a:r>
              <a:rPr lang="en-US" b="1" kern="1200" dirty="0">
                <a:latin typeface="+mn-lt"/>
                <a:ea typeface="+mn-ea"/>
                <a:cs typeface="+mn-cs"/>
              </a:rPr>
              <a:t>information content</a:t>
            </a:r>
            <a:r>
              <a:rPr lang="en-US" kern="1200" dirty="0">
                <a:latin typeface="+mn-lt"/>
                <a:ea typeface="+mn-ea"/>
                <a:cs typeface="+mn-cs"/>
              </a:rPr>
              <a:t> of a single message state in units of information is given by:</a:t>
            </a:r>
          </a:p>
          <a:p>
            <a:pPr marL="192024" indent="-192024" defTabSz="256032">
              <a:spcBef>
                <a:spcPts val="560"/>
              </a:spcBef>
            </a:pPr>
            <a:endParaRPr lang="en-US" kern="1200">
              <a:latin typeface="+mn-lt"/>
              <a:ea typeface="+mn-ea"/>
              <a:cs typeface="+mn-cs"/>
            </a:endParaRPr>
          </a:p>
          <a:p>
            <a:pPr marL="0" indent="0" defTabSz="256032">
              <a:spcBef>
                <a:spcPts val="560"/>
              </a:spcBef>
            </a:pPr>
            <a:r>
              <a:rPr lang="en-US" kern="1200" dirty="0">
                <a:latin typeface="+mn-lt"/>
                <a:ea typeface="+mn-ea"/>
                <a:cs typeface="+mn-cs"/>
              </a:rPr>
              <a:t>Where </a:t>
            </a:r>
            <a:r>
              <a:rPr lang="en-US" i="1" kern="1200" dirty="0">
                <a:latin typeface="Times New Roman" panose="02020603050405020304" pitchFamily="18" charset="0"/>
                <a:ea typeface="+mn-ea"/>
                <a:cs typeface="Times New Roman" panose="02020603050405020304" pitchFamily="18" charset="0"/>
              </a:rPr>
              <a:t>P(E)</a:t>
            </a:r>
            <a:r>
              <a:rPr lang="en-US" kern="1200" dirty="0">
                <a:latin typeface="+mn-lt"/>
                <a:ea typeface="+mn-ea"/>
                <a:cs typeface="+mn-cs"/>
              </a:rPr>
              <a:t> is the prior probability of the occurrence of a message and </a:t>
            </a:r>
            <a:r>
              <a:rPr lang="en-US" i="1" kern="1200" dirty="0">
                <a:latin typeface="Times New Roman" panose="02020603050405020304" pitchFamily="18" charset="0"/>
                <a:ea typeface="+mn-ea"/>
                <a:cs typeface="Times New Roman" panose="02020603050405020304" pitchFamily="18" charset="0"/>
              </a:rPr>
              <a:t>I(E)</a:t>
            </a:r>
            <a:r>
              <a:rPr lang="en-US" kern="1200" dirty="0">
                <a:latin typeface="+mn-lt"/>
                <a:ea typeface="+mn-ea"/>
                <a:cs typeface="+mn-cs"/>
              </a:rPr>
              <a:t> is the amount of information in the message.</a:t>
            </a:r>
            <a:endParaRPr lang="en-US" dirty="0"/>
          </a:p>
        </p:txBody>
      </p:sp>
      <p:pic>
        <p:nvPicPr>
          <p:cNvPr id="6" name="Picture 5">
            <a:extLst>
              <a:ext uri="{FF2B5EF4-FFF2-40B4-BE49-F238E27FC236}">
                <a16:creationId xmlns:a16="http://schemas.microsoft.com/office/drawing/2014/main" id="{E12D2FA7-3101-3A26-19B2-BFD75F862B90}"/>
              </a:ext>
            </a:extLst>
          </p:cNvPr>
          <p:cNvPicPr>
            <a:picLocks noChangeAspect="1"/>
          </p:cNvPicPr>
          <p:nvPr/>
        </p:nvPicPr>
        <p:blipFill>
          <a:blip r:embed="rId4"/>
          <a:stretch>
            <a:fillRect/>
          </a:stretch>
        </p:blipFill>
        <p:spPr>
          <a:xfrm>
            <a:off x="3703273" y="5967265"/>
            <a:ext cx="3796274" cy="482284"/>
          </a:xfrm>
          <a:prstGeom prst="rect">
            <a:avLst/>
          </a:prstGeom>
        </p:spPr>
      </p:pic>
    </p:spTree>
    <p:extLst>
      <p:ext uri="{BB962C8B-B14F-4D97-AF65-F5344CB8AC3E}">
        <p14:creationId xmlns:p14="http://schemas.microsoft.com/office/powerpoint/2010/main" val="352512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5898079-081F-4617-AC6B-4290266737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918" y="645106"/>
            <a:ext cx="3841989" cy="1259894"/>
          </a:xfrm>
        </p:spPr>
        <p:txBody>
          <a:bodyPr>
            <a:normAutofit/>
          </a:bodyPr>
          <a:lstStyle/>
          <a:p>
            <a:r>
              <a:rPr lang="en-US"/>
              <a:t>Entropy (cont..)</a:t>
            </a:r>
          </a:p>
        </p:txBody>
      </p:sp>
      <p:sp>
        <p:nvSpPr>
          <p:cNvPr id="13" name="Rectangle 12">
            <a:extLst>
              <a:ext uri="{FF2B5EF4-FFF2-40B4-BE49-F238E27FC236}">
                <a16:creationId xmlns:a16="http://schemas.microsoft.com/office/drawing/2014/main" id="{BB829EC8-5B3D-469E-942E-5E6E569E5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7" name="Content Placeholder 2">
            <a:extLst>
              <a:ext uri="{FF2B5EF4-FFF2-40B4-BE49-F238E27FC236}">
                <a16:creationId xmlns:a16="http://schemas.microsoft.com/office/drawing/2014/main" id="{3023A6E5-09D6-0218-55DD-D780F0817C98}"/>
              </a:ext>
            </a:extLst>
          </p:cNvPr>
          <p:cNvGraphicFramePr>
            <a:graphicFrameLocks noGrp="1"/>
          </p:cNvGraphicFramePr>
          <p:nvPr>
            <p:ph idx="1"/>
          </p:nvPr>
        </p:nvGraphicFramePr>
        <p:xfrm>
          <a:off x="486918" y="2133600"/>
          <a:ext cx="3841989" cy="37592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a:stretch>
            <a:fillRect/>
          </a:stretch>
        </p:blipFill>
        <p:spPr>
          <a:xfrm>
            <a:off x="4568937" y="1657202"/>
            <a:ext cx="4088720" cy="674639"/>
          </a:xfrm>
          <a:prstGeom prst="rect">
            <a:avLst/>
          </a:prstGeom>
        </p:spPr>
      </p:pic>
      <p:pic>
        <p:nvPicPr>
          <p:cNvPr id="6" name="Picture 5"/>
          <p:cNvPicPr>
            <a:picLocks noChangeAspect="1"/>
          </p:cNvPicPr>
          <p:nvPr/>
        </p:nvPicPr>
        <p:blipFill>
          <a:blip r:embed="rId8"/>
          <a:stretch>
            <a:fillRect/>
          </a:stretch>
        </p:blipFill>
        <p:spPr>
          <a:xfrm>
            <a:off x="4564530" y="4455368"/>
            <a:ext cx="4088720" cy="490646"/>
          </a:xfrm>
          <a:prstGeom prst="rect">
            <a:avLst/>
          </a:prstGeom>
        </p:spPr>
      </p:pic>
      <p:sp>
        <p:nvSpPr>
          <p:cNvPr id="15" name="Freeform 12">
            <a:extLst>
              <a:ext uri="{FF2B5EF4-FFF2-40B4-BE49-F238E27FC236}">
                <a16:creationId xmlns:a16="http://schemas.microsoft.com/office/drawing/2014/main" id="{55D72A3F-A083-4502-838A-2C32C9800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51590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Entropy Example</a:t>
            </a:r>
          </a:p>
        </p:txBody>
      </p:sp>
      <p:pic>
        <p:nvPicPr>
          <p:cNvPr id="5" name="Picture 4"/>
          <p:cNvPicPr>
            <a:picLocks noChangeAspect="1"/>
          </p:cNvPicPr>
          <p:nvPr/>
        </p:nvPicPr>
        <p:blipFill>
          <a:blip r:embed="rId3"/>
          <a:stretch>
            <a:fillRect/>
          </a:stretch>
        </p:blipFill>
        <p:spPr>
          <a:xfrm>
            <a:off x="431678" y="1303528"/>
            <a:ext cx="4956250" cy="5553075"/>
          </a:xfrm>
          <a:prstGeom prst="rect">
            <a:avLst/>
          </a:prstGeom>
        </p:spPr>
      </p:pic>
      <p:sp>
        <p:nvSpPr>
          <p:cNvPr id="6" name="Rectangle 5"/>
          <p:cNvSpPr/>
          <p:nvPr/>
        </p:nvSpPr>
        <p:spPr>
          <a:xfrm>
            <a:off x="5568683" y="2082284"/>
            <a:ext cx="3204468" cy="954107"/>
          </a:xfrm>
          <a:prstGeom prst="rect">
            <a:avLst/>
          </a:prstGeom>
        </p:spPr>
        <p:txBody>
          <a:bodyPr wrap="square">
            <a:spAutoFit/>
          </a:bodyPr>
          <a:lstStyle/>
          <a:p>
            <a:r>
              <a:rPr lang="en-US" sz="2800" b="1"/>
              <a:t>High Contrast and High Entropy</a:t>
            </a:r>
          </a:p>
        </p:txBody>
      </p:sp>
      <p:sp>
        <p:nvSpPr>
          <p:cNvPr id="7" name="Rectangle 6"/>
          <p:cNvSpPr/>
          <p:nvPr/>
        </p:nvSpPr>
        <p:spPr>
          <a:xfrm>
            <a:off x="5568683" y="4806434"/>
            <a:ext cx="3204468" cy="954107"/>
          </a:xfrm>
          <a:prstGeom prst="rect">
            <a:avLst/>
          </a:prstGeom>
        </p:spPr>
        <p:txBody>
          <a:bodyPr wrap="square">
            <a:spAutoFit/>
          </a:bodyPr>
          <a:lstStyle/>
          <a:p>
            <a:r>
              <a:rPr lang="en-US" sz="2800" b="1"/>
              <a:t>Low Contrast and Low Entropy</a:t>
            </a:r>
          </a:p>
        </p:txBody>
      </p:sp>
    </p:spTree>
    <p:extLst>
      <p:ext uri="{BB962C8B-B14F-4D97-AF65-F5344CB8AC3E}">
        <p14:creationId xmlns:p14="http://schemas.microsoft.com/office/powerpoint/2010/main" val="360873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9704" name="Rectangle 29703">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98" name="Rectangle 12"/>
          <p:cNvSpPr>
            <a:spLocks noGrp="1" noChangeArrowheads="1"/>
          </p:cNvSpPr>
          <p:nvPr>
            <p:ph type="title"/>
          </p:nvPr>
        </p:nvSpPr>
        <p:spPr>
          <a:xfrm>
            <a:off x="2529796" y="624110"/>
            <a:ext cx="6098663" cy="1280890"/>
          </a:xfrm>
        </p:spPr>
        <p:txBody>
          <a:bodyPr>
            <a:normAutofit/>
          </a:bodyPr>
          <a:lstStyle/>
          <a:p>
            <a:pPr eaLnBrk="1" hangingPunct="1"/>
            <a:r>
              <a:rPr lang="en-IE">
                <a:ea typeface="ＭＳ Ｐゴシック"/>
              </a:rPr>
              <a:t>Brightness Adaptation &amp; Discrimination</a:t>
            </a:r>
            <a:endParaRPr lang="en-US">
              <a:ea typeface="ＭＳ Ｐゴシック"/>
            </a:endParaRPr>
          </a:p>
        </p:txBody>
      </p:sp>
      <p:sp>
        <p:nvSpPr>
          <p:cNvPr id="29706" name="Rectangle 29705">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386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708" name="Group 29707">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a:solidFill>
            <a:schemeClr val="tx2">
              <a:lumMod val="60000"/>
              <a:lumOff val="40000"/>
              <a:alpha val="40000"/>
            </a:schemeClr>
          </a:solidFill>
        </p:grpSpPr>
        <p:sp>
          <p:nvSpPr>
            <p:cNvPr id="29709"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9710"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9711"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9712"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9713"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714"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9715"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9716"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9717"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9718"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9719"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9720"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9722" name="Group 29721">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a:solidFill>
            <a:schemeClr val="tx2">
              <a:lumMod val="75000"/>
              <a:alpha val="70000"/>
            </a:schemeClr>
          </a:solidFill>
        </p:grpSpPr>
        <p:sp>
          <p:nvSpPr>
            <p:cNvPr id="29723"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9724"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725"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29726"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29727"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29728"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29729"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29730"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29731"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9732"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9733"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9734"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9736"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19" y="3411452"/>
            <a:ext cx="823645"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9699" name="Rectangle 13"/>
          <p:cNvSpPr>
            <a:spLocks noGrp="1" noChangeArrowheads="1"/>
          </p:cNvSpPr>
          <p:nvPr>
            <p:ph idx="1"/>
          </p:nvPr>
        </p:nvSpPr>
        <p:spPr>
          <a:xfrm>
            <a:off x="2529796" y="2133600"/>
            <a:ext cx="6098663" cy="3777622"/>
          </a:xfrm>
        </p:spPr>
        <p:txBody>
          <a:bodyPr>
            <a:normAutofit/>
          </a:bodyPr>
          <a:lstStyle/>
          <a:p>
            <a:pPr marL="0" indent="0" eaLnBrk="1" hangingPunct="1"/>
            <a:r>
              <a:rPr lang="en-IE">
                <a:ea typeface="ＭＳ Ｐゴシック" panose="020B0600070205080204" pitchFamily="34" charset="-128"/>
              </a:rPr>
              <a:t>The </a:t>
            </a:r>
            <a:r>
              <a:rPr lang="en-IE" b="1">
                <a:ea typeface="ＭＳ Ｐゴシック" panose="020B0600070205080204" pitchFamily="34" charset="-128"/>
              </a:rPr>
              <a:t>human visual system</a:t>
            </a:r>
            <a:r>
              <a:rPr lang="en-IE">
                <a:ea typeface="ＭＳ Ｐゴシック" panose="020B0600070205080204" pitchFamily="34" charset="-128"/>
              </a:rPr>
              <a:t> can perceive approximately </a:t>
            </a:r>
            <a:r>
              <a:rPr lang="en-IE" b="1">
                <a:ea typeface="ＭＳ Ｐゴシック" panose="020B0600070205080204" pitchFamily="34" charset="-128"/>
              </a:rPr>
              <a:t>10</a:t>
            </a:r>
            <a:r>
              <a:rPr lang="en-IE" b="1" baseline="30000">
                <a:ea typeface="ＭＳ Ｐゴシック" panose="020B0600070205080204" pitchFamily="34" charset="-128"/>
              </a:rPr>
              <a:t>10</a:t>
            </a:r>
            <a:r>
              <a:rPr lang="en-IE" b="1">
                <a:ea typeface="ＭＳ Ｐゴシック" panose="020B0600070205080204" pitchFamily="34" charset="-128"/>
              </a:rPr>
              <a:t> different light intensity </a:t>
            </a:r>
            <a:r>
              <a:rPr lang="en-IE">
                <a:ea typeface="ＭＳ Ｐゴシック" panose="020B0600070205080204" pitchFamily="34" charset="-128"/>
              </a:rPr>
              <a:t>levels</a:t>
            </a:r>
          </a:p>
          <a:p>
            <a:pPr marL="0" indent="0" eaLnBrk="1" hangingPunct="1"/>
            <a:r>
              <a:rPr lang="en-IE">
                <a:ea typeface="ＭＳ Ｐゴシック" panose="020B0600070205080204" pitchFamily="34" charset="-128"/>
              </a:rPr>
              <a:t>However, at </a:t>
            </a:r>
            <a:r>
              <a:rPr lang="en-IE" b="1">
                <a:ea typeface="ＭＳ Ｐゴシック" panose="020B0600070205080204" pitchFamily="34" charset="-128"/>
              </a:rPr>
              <a:t>any one time</a:t>
            </a:r>
            <a:r>
              <a:rPr lang="en-IE">
                <a:ea typeface="ＭＳ Ｐゴシック" panose="020B0600070205080204" pitchFamily="34" charset="-128"/>
              </a:rPr>
              <a:t> we can only </a:t>
            </a:r>
            <a:r>
              <a:rPr lang="en-IE" b="1">
                <a:ea typeface="ＭＳ Ｐゴシック" panose="020B0600070205080204" pitchFamily="34" charset="-128"/>
              </a:rPr>
              <a:t>discriminate</a:t>
            </a:r>
            <a:r>
              <a:rPr lang="en-IE">
                <a:ea typeface="ＭＳ Ｐゴシック" panose="020B0600070205080204" pitchFamily="34" charset="-128"/>
              </a:rPr>
              <a:t> between</a:t>
            </a:r>
            <a:r>
              <a:rPr lang="en-IE" b="1">
                <a:ea typeface="ＭＳ Ｐゴシック" panose="020B0600070205080204" pitchFamily="34" charset="-128"/>
              </a:rPr>
              <a:t> a much smaller </a:t>
            </a:r>
            <a:r>
              <a:rPr lang="en-IE">
                <a:ea typeface="ＭＳ Ｐゴシック" panose="020B0600070205080204" pitchFamily="34" charset="-128"/>
              </a:rPr>
              <a:t>number – </a:t>
            </a:r>
            <a:r>
              <a:rPr lang="en-IE" b="1" i="1">
                <a:ea typeface="ＭＳ Ｐゴシック" panose="020B0600070205080204" pitchFamily="34" charset="-128"/>
              </a:rPr>
              <a:t>brightness adaptation</a:t>
            </a:r>
          </a:p>
          <a:p>
            <a:pPr marL="0" indent="0" eaLnBrk="1" hangingPunct="1"/>
            <a:r>
              <a:rPr lang="en-IE">
                <a:ea typeface="ＭＳ Ｐゴシック" panose="020B0600070205080204" pitchFamily="34" charset="-128"/>
              </a:rPr>
              <a:t>Similarly, the </a:t>
            </a:r>
            <a:r>
              <a:rPr lang="en-IE" b="1" i="1">
                <a:ea typeface="ＭＳ Ｐゴシック" panose="020B0600070205080204" pitchFamily="34" charset="-128"/>
              </a:rPr>
              <a:t>perceived intensity</a:t>
            </a:r>
            <a:r>
              <a:rPr lang="en-IE">
                <a:ea typeface="ＭＳ Ｐゴシック" panose="020B0600070205080204" pitchFamily="34" charset="-128"/>
              </a:rPr>
              <a:t> of a region is </a:t>
            </a:r>
            <a:r>
              <a:rPr lang="en-IE" b="1">
                <a:ea typeface="ＭＳ Ｐゴシック" panose="020B0600070205080204" pitchFamily="34" charset="-128"/>
              </a:rPr>
              <a:t>related to the light intensities </a:t>
            </a:r>
            <a:r>
              <a:rPr lang="en-IE">
                <a:ea typeface="ＭＳ Ｐゴシック" panose="020B0600070205080204" pitchFamily="34" charset="-128"/>
              </a:rPr>
              <a:t>of the regions </a:t>
            </a:r>
            <a:r>
              <a:rPr lang="en-IE" b="1">
                <a:ea typeface="ＭＳ Ｐゴシック" panose="020B0600070205080204" pitchFamily="34" charset="-128"/>
              </a:rPr>
              <a:t>surrounding</a:t>
            </a:r>
            <a:r>
              <a:rPr lang="en-IE">
                <a:ea typeface="ＭＳ Ｐゴシック" panose="020B0600070205080204" pitchFamily="34" charset="-128"/>
              </a:rPr>
              <a:t> it this is called </a:t>
            </a:r>
            <a:r>
              <a:rPr lang="en-IE" b="1">
                <a:ea typeface="ＭＳ Ｐゴシック" panose="020B0600070205080204" pitchFamily="34" charset="-128"/>
              </a:rPr>
              <a:t>Simultaneous contrast</a:t>
            </a:r>
            <a:r>
              <a:rPr lang="en-IE">
                <a:ea typeface="ＭＳ Ｐゴシック" panose="020B0600070205080204" pitchFamily="34" charset="-128"/>
              </a:rPr>
              <a:t>.</a:t>
            </a:r>
          </a:p>
        </p:txBody>
      </p:sp>
    </p:spTree>
    <p:extLst>
      <p:ext uri="{BB962C8B-B14F-4D97-AF65-F5344CB8AC3E}">
        <p14:creationId xmlns:p14="http://schemas.microsoft.com/office/powerpoint/2010/main" val="25841176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3673" name="Rectangle 113672">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 y="-1"/>
            <a:ext cx="915543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3675" name="Group 113674">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0072" y="228600"/>
            <a:ext cx="2138628" cy="6638625"/>
            <a:chOff x="2487613" y="285750"/>
            <a:chExt cx="2428875" cy="5654676"/>
          </a:xfrm>
        </p:grpSpPr>
        <p:sp>
          <p:nvSpPr>
            <p:cNvPr id="113676"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3677"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3678"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3679"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13680"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13681"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13682"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13683"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13684"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13685"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13686"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13687"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13689" name="Group 113688">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60794" y="-786"/>
            <a:ext cx="1767505" cy="6854040"/>
            <a:chOff x="6627813" y="194833"/>
            <a:chExt cx="1952625" cy="5678918"/>
          </a:xfrm>
        </p:grpSpPr>
        <p:sp>
          <p:nvSpPr>
            <p:cNvPr id="113690"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13691"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13692"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13693"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13694"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13695"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13696"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13697"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13698"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13699"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13700"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13701"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13666" name="Rectangle 2"/>
          <p:cNvSpPr>
            <a:spLocks noGrp="1" noChangeArrowheads="1"/>
          </p:cNvSpPr>
          <p:nvPr>
            <p:ph type="title"/>
          </p:nvPr>
        </p:nvSpPr>
        <p:spPr>
          <a:xfrm>
            <a:off x="3494640" y="624110"/>
            <a:ext cx="5133819" cy="1280890"/>
          </a:xfrm>
        </p:spPr>
        <p:txBody>
          <a:bodyPr>
            <a:normAutofit/>
          </a:bodyPr>
          <a:lstStyle/>
          <a:p>
            <a:pPr eaLnBrk="1" hangingPunct="1"/>
            <a:r>
              <a:rPr lang="en-IE">
                <a:ea typeface="ＭＳ Ｐゴシック" panose="020B0600070205080204" pitchFamily="34" charset="-128"/>
              </a:rPr>
              <a:t>Resolution: How Much Is Enough?</a:t>
            </a:r>
            <a:endParaRPr lang="en-US">
              <a:ea typeface="ＭＳ Ｐゴシック" panose="020B0600070205080204" pitchFamily="34" charset="-128"/>
            </a:endParaRPr>
          </a:p>
        </p:txBody>
      </p:sp>
      <p:sp>
        <p:nvSpPr>
          <p:cNvPr id="113703" name="Rectangle 113702">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3724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13705"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037240" y="714375"/>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113669" name="Picture 113668" descr="Wild grasses">
            <a:extLst>
              <a:ext uri="{FF2B5EF4-FFF2-40B4-BE49-F238E27FC236}">
                <a16:creationId xmlns:a16="http://schemas.microsoft.com/office/drawing/2014/main" id="{7D5B42A8-0483-9693-D164-0FE25DF20C24}"/>
              </a:ext>
            </a:extLst>
          </p:cNvPr>
          <p:cNvPicPr>
            <a:picLocks noChangeAspect="1"/>
          </p:cNvPicPr>
          <p:nvPr/>
        </p:nvPicPr>
        <p:blipFill rotWithShape="1">
          <a:blip r:embed="rId3"/>
          <a:srcRect l="48169" r="31973" b="3"/>
          <a:stretch/>
        </p:blipFill>
        <p:spPr>
          <a:xfrm>
            <a:off x="20" y="1730"/>
            <a:ext cx="2040388" cy="6858000"/>
          </a:xfrm>
          <a:prstGeom prst="rect">
            <a:avLst/>
          </a:prstGeom>
        </p:spPr>
      </p:pic>
      <p:sp>
        <p:nvSpPr>
          <p:cNvPr id="113667" name="Rectangle 3"/>
          <p:cNvSpPr>
            <a:spLocks noGrp="1" noChangeArrowheads="1"/>
          </p:cNvSpPr>
          <p:nvPr>
            <p:ph idx="1"/>
          </p:nvPr>
        </p:nvSpPr>
        <p:spPr>
          <a:xfrm>
            <a:off x="3492500" y="2133600"/>
            <a:ext cx="5135958" cy="3777622"/>
          </a:xfrm>
        </p:spPr>
        <p:txBody>
          <a:bodyPr>
            <a:normAutofit/>
          </a:bodyPr>
          <a:lstStyle/>
          <a:p>
            <a:pPr marL="0" indent="0" eaLnBrk="1" hangingPunct="1"/>
            <a:r>
              <a:rPr lang="en-IE">
                <a:ea typeface="ＭＳ Ｐゴシック" panose="020B0600070205080204" pitchFamily="34" charset="-128"/>
              </a:rPr>
              <a:t>The big question with resolution is always </a:t>
            </a:r>
            <a:r>
              <a:rPr lang="en-IE" i="1">
                <a:ea typeface="ＭＳ Ｐゴシック" panose="020B0600070205080204" pitchFamily="34" charset="-128"/>
              </a:rPr>
              <a:t>how much is enough</a:t>
            </a:r>
            <a:r>
              <a:rPr lang="en-IE">
                <a:ea typeface="ＭＳ Ｐゴシック" panose="020B0600070205080204" pitchFamily="34" charset="-128"/>
              </a:rPr>
              <a:t>?</a:t>
            </a:r>
          </a:p>
          <a:p>
            <a:pPr lvl="1" eaLnBrk="1" hangingPunct="1"/>
            <a:r>
              <a:rPr lang="en-IE">
                <a:ea typeface="ＭＳ Ｐゴシック" panose="020B0600070205080204" pitchFamily="34" charset="-128"/>
              </a:rPr>
              <a:t>This all depends on what is in the image and what you would like to do with it</a:t>
            </a:r>
          </a:p>
          <a:p>
            <a:pPr lvl="1" eaLnBrk="1" hangingPunct="1"/>
            <a:r>
              <a:rPr lang="en-IE">
                <a:ea typeface="ＭＳ Ｐゴシック" panose="020B0600070205080204" pitchFamily="34" charset="-128"/>
              </a:rPr>
              <a:t>Key questions include</a:t>
            </a:r>
          </a:p>
          <a:p>
            <a:pPr lvl="2" eaLnBrk="1" hangingPunct="1"/>
            <a:r>
              <a:rPr lang="en-IE">
                <a:ea typeface="ＭＳ Ｐゴシック" panose="020B0600070205080204" pitchFamily="34" charset="-128"/>
              </a:rPr>
              <a:t>Does the image look aesthetically pleasing?</a:t>
            </a:r>
          </a:p>
          <a:p>
            <a:pPr lvl="2" eaLnBrk="1" hangingPunct="1"/>
            <a:r>
              <a:rPr lang="en-IE">
                <a:ea typeface="ＭＳ Ｐゴシック" panose="020B0600070205080204" pitchFamily="34" charset="-128"/>
              </a:rPr>
              <a:t>Can you see what you need to see within the image?</a:t>
            </a:r>
          </a:p>
        </p:txBody>
      </p:sp>
    </p:spTree>
    <p:extLst>
      <p:ext uri="{BB962C8B-B14F-4D97-AF65-F5344CB8AC3E}">
        <p14:creationId xmlns:p14="http://schemas.microsoft.com/office/powerpoint/2010/main" val="24252357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5722" name="Rectangle 115721">
            <a:extLst>
              <a:ext uri="{FF2B5EF4-FFF2-40B4-BE49-F238E27FC236}">
                <a16:creationId xmlns:a16="http://schemas.microsoft.com/office/drawing/2014/main" id="{A7DA8593-5BA7-45F3-B447-37FB2B9F7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14" name="Rectangle 2"/>
          <p:cNvSpPr>
            <a:spLocks noGrp="1" noChangeArrowheads="1"/>
          </p:cNvSpPr>
          <p:nvPr>
            <p:ph type="title"/>
          </p:nvPr>
        </p:nvSpPr>
        <p:spPr>
          <a:xfrm>
            <a:off x="486918" y="645106"/>
            <a:ext cx="4930902" cy="1259894"/>
          </a:xfrm>
        </p:spPr>
        <p:txBody>
          <a:bodyPr>
            <a:normAutofit/>
          </a:bodyPr>
          <a:lstStyle/>
          <a:p>
            <a:pPr eaLnBrk="1" hangingPunct="1"/>
            <a:r>
              <a:rPr lang="en-IE" sz="3300">
                <a:ea typeface="ＭＳ Ｐゴシック" panose="020B0600070205080204" pitchFamily="34" charset="-128"/>
              </a:rPr>
              <a:t>Resolution: How Much Is Enough? (cont…)</a:t>
            </a:r>
            <a:endParaRPr lang="en-US" sz="3300">
              <a:ea typeface="ＭＳ Ｐゴシック" panose="020B0600070205080204" pitchFamily="34" charset="-128"/>
            </a:endParaRPr>
          </a:p>
        </p:txBody>
      </p:sp>
      <p:sp>
        <p:nvSpPr>
          <p:cNvPr id="115724" name="Rectangle 115723">
            <a:extLst>
              <a:ext uri="{FF2B5EF4-FFF2-40B4-BE49-F238E27FC236}">
                <a16:creationId xmlns:a16="http://schemas.microsoft.com/office/drawing/2014/main" id="{035CBF17-C0BF-49C1-8FB7-B43A3545D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15715" name="Rectangle 3"/>
          <p:cNvSpPr>
            <a:spLocks noGrp="1" noChangeArrowheads="1"/>
          </p:cNvSpPr>
          <p:nvPr>
            <p:ph idx="1"/>
          </p:nvPr>
        </p:nvSpPr>
        <p:spPr>
          <a:xfrm>
            <a:off x="486918" y="2133600"/>
            <a:ext cx="4930901" cy="3759253"/>
          </a:xfrm>
        </p:spPr>
        <p:txBody>
          <a:bodyPr>
            <a:normAutofit/>
          </a:bodyPr>
          <a:lstStyle/>
          <a:p>
            <a:pPr marL="0" indent="0" eaLnBrk="1" hangingPunct="1"/>
            <a:r>
              <a:rPr lang="en-IE">
                <a:ea typeface="ＭＳ Ｐゴシック" panose="020B0600070205080204" pitchFamily="34" charset="-128"/>
              </a:rPr>
              <a:t>The picture on the right is fine for counting the number of cars, but not for reading the number plate</a:t>
            </a:r>
            <a:endParaRPr lang="en-US">
              <a:ea typeface="ＭＳ Ｐゴシック" panose="020B0600070205080204" pitchFamily="34" charset="-128"/>
            </a:endParaRPr>
          </a:p>
        </p:txBody>
      </p:sp>
      <p:pic>
        <p:nvPicPr>
          <p:cNvPr id="11571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71566" y="796110"/>
            <a:ext cx="2986091" cy="223956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5717" name="Picture 5" descr="ca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71565" y="3507851"/>
            <a:ext cx="2986091" cy="22284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26" name="Freeform 11">
            <a:extLst>
              <a:ext uri="{FF2B5EF4-FFF2-40B4-BE49-F238E27FC236}">
                <a16:creationId xmlns:a16="http://schemas.microsoft.com/office/drawing/2014/main" id="{F5147F3F-3E4A-4255-8C92-856618C47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1515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1292060" y="606458"/>
            <a:ext cx="7877830" cy="724836"/>
          </a:xfrm>
        </p:spPr>
        <p:txBody>
          <a:bodyPr>
            <a:normAutofit/>
          </a:bodyPr>
          <a:lstStyle/>
          <a:p>
            <a:pPr eaLnBrk="1" hangingPunct="1"/>
            <a:r>
              <a:rPr lang="en-IE">
                <a:ea typeface="ＭＳ Ｐゴシック" panose="020B0600070205080204" pitchFamily="34" charset="-128"/>
              </a:rPr>
              <a:t>Intensity Level Resolution (</a:t>
            </a:r>
            <a:r>
              <a:rPr lang="en-IE" err="1">
                <a:ea typeface="ＭＳ Ｐゴシック" panose="020B0600070205080204" pitchFamily="34" charset="-128"/>
              </a:rPr>
              <a:t>cont</a:t>
            </a:r>
            <a:r>
              <a:rPr lang="en-IE">
                <a:ea typeface="ＭＳ Ｐゴシック" panose="020B0600070205080204" pitchFamily="34" charset="-128"/>
              </a:rPr>
              <a:t>…)</a:t>
            </a:r>
            <a:endParaRPr lang="en-US">
              <a:ea typeface="ＭＳ Ｐゴシック" panose="020B0600070205080204" pitchFamily="34" charset="-128"/>
            </a:endParaRPr>
          </a:p>
        </p:txBody>
      </p:sp>
      <p:sp>
        <p:nvSpPr>
          <p:cNvPr id="117765" name="Text Box 9"/>
          <p:cNvSpPr txBox="1">
            <a:spLocks noChangeArrowheads="1"/>
          </p:cNvSpPr>
          <p:nvPr/>
        </p:nvSpPr>
        <p:spPr bwMode="auto">
          <a:xfrm>
            <a:off x="1090613" y="1426836"/>
            <a:ext cx="1263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sz="1800"/>
              <a:t>Low Detail</a:t>
            </a:r>
            <a:endParaRPr lang="en-US" sz="1800"/>
          </a:p>
        </p:txBody>
      </p:sp>
      <p:sp>
        <p:nvSpPr>
          <p:cNvPr id="117766" name="Text Box 9"/>
          <p:cNvSpPr txBox="1">
            <a:spLocks noChangeArrowheads="1"/>
          </p:cNvSpPr>
          <p:nvPr/>
        </p:nvSpPr>
        <p:spPr bwMode="auto">
          <a:xfrm>
            <a:off x="3736975" y="1426836"/>
            <a:ext cx="1660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1800"/>
              <a:t>Medium Detail</a:t>
            </a:r>
            <a:endParaRPr lang="en-US" sz="1800"/>
          </a:p>
        </p:txBody>
      </p:sp>
      <p:sp>
        <p:nvSpPr>
          <p:cNvPr id="117767" name="Text Box 9"/>
          <p:cNvSpPr txBox="1">
            <a:spLocks noChangeArrowheads="1"/>
          </p:cNvSpPr>
          <p:nvPr/>
        </p:nvSpPr>
        <p:spPr bwMode="auto">
          <a:xfrm>
            <a:off x="6782936" y="1426836"/>
            <a:ext cx="1314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sz="1800"/>
              <a:t>High Detail</a:t>
            </a:r>
            <a:endParaRPr lang="en-US" sz="1800"/>
          </a:p>
        </p:txBody>
      </p:sp>
      <p:sp>
        <p:nvSpPr>
          <p:cNvPr id="10" name="Text Box 4"/>
          <p:cNvSpPr txBox="1">
            <a:spLocks noChangeArrowheads="1"/>
          </p:cNvSpPr>
          <p:nvPr/>
        </p:nvSpPr>
        <p:spPr bwMode="auto">
          <a:xfrm>
            <a:off x="395288" y="5393157"/>
            <a:ext cx="86772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a:r>
              <a:rPr lang="en-US" sz="2400" b="1"/>
              <a:t>Huang Experiment </a:t>
            </a:r>
            <a:r>
              <a:rPr lang="en-US" sz="2400"/>
              <a:t>[1965] attempt to quantify experimentally the effects on image quality produced by varying </a:t>
            </a:r>
            <a:r>
              <a:rPr lang="en-US" sz="2400" i="1"/>
              <a:t>N</a:t>
            </a:r>
            <a:r>
              <a:rPr lang="en-US" sz="2400"/>
              <a:t> and </a:t>
            </a:r>
            <a:r>
              <a:rPr lang="en-US" sz="2400" i="1"/>
              <a:t>k</a:t>
            </a:r>
            <a:r>
              <a:rPr lang="en-US" sz="2400"/>
              <a:t> simultaneously.</a:t>
            </a:r>
          </a:p>
        </p:txBody>
      </p:sp>
      <p:pic>
        <p:nvPicPr>
          <p:cNvPr id="11"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088" y="1751972"/>
            <a:ext cx="7885112" cy="350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02995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918" y="645106"/>
            <a:ext cx="4930902" cy="1259894"/>
          </a:xfrm>
        </p:spPr>
        <p:txBody>
          <a:bodyPr vert="horz" lIns="91440" tIns="45720" rIns="91440" bIns="45720" rtlCol="0" anchor="t">
            <a:normAutofit/>
          </a:bodyPr>
          <a:lstStyle/>
          <a:p>
            <a:r>
              <a:rPr lang="en-US"/>
              <a:t>Intensity Level Resolution (cont…)</a:t>
            </a:r>
          </a:p>
        </p:txBody>
      </p:sp>
      <p:sp>
        <p:nvSpPr>
          <p:cNvPr id="57" name="Rectangle 56">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 name="Text Box 5"/>
          <p:cNvSpPr txBox="1">
            <a:spLocks noChangeArrowheads="1"/>
          </p:cNvSpPr>
          <p:nvPr/>
        </p:nvSpPr>
        <p:spPr bwMode="auto">
          <a:xfrm>
            <a:off x="486918" y="2133600"/>
            <a:ext cx="4930901" cy="37592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rm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457200" eaLnBrk="1" hangingPunct="1">
              <a:lnSpc>
                <a:spcPct val="90000"/>
              </a:lnSpc>
              <a:spcBef>
                <a:spcPts val="1000"/>
              </a:spcBef>
              <a:spcAft>
                <a:spcPts val="0"/>
              </a:spcAft>
              <a:buClr>
                <a:schemeClr val="accent1"/>
              </a:buClr>
              <a:buFont typeface="Wingdings 3" charset="2"/>
              <a:buChar char=""/>
            </a:pPr>
            <a:r>
              <a:rPr lang="en-US" i="1">
                <a:solidFill>
                  <a:schemeClr val="tx1">
                    <a:lumMod val="75000"/>
                    <a:lumOff val="25000"/>
                  </a:schemeClr>
                </a:solidFill>
                <a:latin typeface="+mn-lt"/>
                <a:ea typeface="+mn-ea"/>
                <a:cs typeface="+mn-cs"/>
              </a:rPr>
              <a:t>Isopreference</a:t>
            </a:r>
            <a:r>
              <a:rPr lang="en-US">
                <a:solidFill>
                  <a:schemeClr val="tx1">
                    <a:lumMod val="75000"/>
                    <a:lumOff val="25000"/>
                  </a:schemeClr>
                </a:solidFill>
                <a:latin typeface="+mn-lt"/>
                <a:ea typeface="+mn-ea"/>
                <a:cs typeface="+mn-cs"/>
              </a:rPr>
              <a:t> curves tend to become more vertical as the detail in the image increase.</a:t>
            </a:r>
          </a:p>
          <a:p>
            <a:pPr defTabSz="457200" eaLnBrk="1" hangingPunct="1">
              <a:lnSpc>
                <a:spcPct val="90000"/>
              </a:lnSpc>
              <a:spcBef>
                <a:spcPts val="1000"/>
              </a:spcBef>
              <a:spcAft>
                <a:spcPts val="0"/>
              </a:spcAft>
              <a:buClr>
                <a:schemeClr val="accent1"/>
              </a:buClr>
              <a:buFont typeface="Wingdings 3" charset="2"/>
              <a:buChar char=""/>
            </a:pPr>
            <a:r>
              <a:rPr lang="en-US">
                <a:solidFill>
                  <a:schemeClr val="tx1">
                    <a:lumMod val="75000"/>
                    <a:lumOff val="25000"/>
                  </a:schemeClr>
                </a:solidFill>
                <a:latin typeface="+mn-lt"/>
                <a:ea typeface="+mn-ea"/>
                <a:cs typeface="+mn-cs"/>
              </a:rPr>
              <a:t>As the detail in the image decrease the perceived quality remained the same in some intervals in which the spatial resolution was increased, but the number of gray levels actually decreased.</a:t>
            </a:r>
          </a:p>
          <a:p>
            <a:pPr defTabSz="457200" eaLnBrk="1" hangingPunct="1">
              <a:lnSpc>
                <a:spcPct val="90000"/>
              </a:lnSpc>
              <a:spcBef>
                <a:spcPts val="1000"/>
              </a:spcBef>
              <a:spcAft>
                <a:spcPts val="0"/>
              </a:spcAft>
              <a:buClr>
                <a:schemeClr val="accent1"/>
              </a:buClr>
              <a:buFont typeface="Wingdings 3" charset="2"/>
              <a:buChar char=""/>
            </a:pPr>
            <a:r>
              <a:rPr lang="en-US">
                <a:solidFill>
                  <a:schemeClr val="tx1">
                    <a:lumMod val="75000"/>
                    <a:lumOff val="25000"/>
                  </a:schemeClr>
                </a:solidFill>
                <a:latin typeface="+mn-lt"/>
                <a:ea typeface="+mn-ea"/>
                <a:cs typeface="+mn-cs"/>
              </a:rPr>
              <a:t>A possible explanation is that a decrease in </a:t>
            </a:r>
            <a:r>
              <a:rPr lang="en-US" i="1">
                <a:solidFill>
                  <a:schemeClr val="tx1">
                    <a:lumMod val="75000"/>
                    <a:lumOff val="25000"/>
                  </a:schemeClr>
                </a:solidFill>
                <a:latin typeface="+mn-lt"/>
                <a:ea typeface="+mn-ea"/>
                <a:cs typeface="+mn-cs"/>
              </a:rPr>
              <a:t>k</a:t>
            </a:r>
            <a:r>
              <a:rPr lang="en-US">
                <a:solidFill>
                  <a:schemeClr val="tx1">
                    <a:lumMod val="75000"/>
                    <a:lumOff val="25000"/>
                  </a:schemeClr>
                </a:solidFill>
                <a:latin typeface="+mn-lt"/>
                <a:ea typeface="+mn-ea"/>
                <a:cs typeface="+mn-cs"/>
              </a:rPr>
              <a:t> tends to increase the apparent </a:t>
            </a:r>
            <a:r>
              <a:rPr lang="en-US" i="1">
                <a:solidFill>
                  <a:schemeClr val="tx1">
                    <a:lumMod val="75000"/>
                    <a:lumOff val="25000"/>
                  </a:schemeClr>
                </a:solidFill>
                <a:latin typeface="+mn-lt"/>
                <a:ea typeface="+mn-ea"/>
                <a:cs typeface="+mn-cs"/>
              </a:rPr>
              <a:t>contrast</a:t>
            </a:r>
            <a:r>
              <a:rPr lang="en-US">
                <a:solidFill>
                  <a:schemeClr val="tx1">
                    <a:lumMod val="75000"/>
                    <a:lumOff val="25000"/>
                  </a:schemeClr>
                </a:solidFill>
                <a:latin typeface="+mn-lt"/>
                <a:ea typeface="+mn-ea"/>
                <a:cs typeface="+mn-cs"/>
              </a:rPr>
              <a:t> of an image, a visual effect that human often perceive as improved quality in an image.</a:t>
            </a:r>
          </a:p>
        </p:txBody>
      </p:sp>
      <p:pic>
        <p:nvPicPr>
          <p:cNvPr id="8" name="Picture 7"/>
          <p:cNvPicPr>
            <a:picLocks noChangeAspect="1"/>
          </p:cNvPicPr>
          <p:nvPr/>
        </p:nvPicPr>
        <p:blipFill>
          <a:blip r:embed="rId2"/>
          <a:stretch>
            <a:fillRect/>
          </a:stretch>
        </p:blipFill>
        <p:spPr>
          <a:xfrm>
            <a:off x="5671566" y="931383"/>
            <a:ext cx="2986091" cy="4675192"/>
          </a:xfrm>
          <a:prstGeom prst="rect">
            <a:avLst/>
          </a:prstGeom>
        </p:spPr>
      </p:pic>
      <p:sp>
        <p:nvSpPr>
          <p:cNvPr id="26"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57285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827035" y="697274"/>
            <a:ext cx="4246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i="1">
                <a:solidFill>
                  <a:srgbClr val="3333CC"/>
                </a:solidFill>
                <a:cs typeface="Arial" panose="020B0604020202020204" pitchFamily="34" charset="0"/>
              </a:rPr>
              <a:t>Basic Relationship of Pixels</a:t>
            </a:r>
          </a:p>
        </p:txBody>
      </p:sp>
      <p:sp>
        <p:nvSpPr>
          <p:cNvPr id="23555" name="Line 3"/>
          <p:cNvSpPr>
            <a:spLocks noChangeShapeType="1"/>
          </p:cNvSpPr>
          <p:nvPr/>
        </p:nvSpPr>
        <p:spPr bwMode="auto">
          <a:xfrm>
            <a:off x="1282700" y="1711325"/>
            <a:ext cx="29575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3556" name="Line 4"/>
          <p:cNvSpPr>
            <a:spLocks noChangeShapeType="1"/>
          </p:cNvSpPr>
          <p:nvPr/>
        </p:nvSpPr>
        <p:spPr bwMode="auto">
          <a:xfrm>
            <a:off x="1273175" y="1712913"/>
            <a:ext cx="0" cy="21510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3566" name="Text Box 14"/>
          <p:cNvSpPr txBox="1">
            <a:spLocks noChangeArrowheads="1"/>
          </p:cNvSpPr>
          <p:nvPr/>
        </p:nvSpPr>
        <p:spPr bwMode="auto">
          <a:xfrm>
            <a:off x="4225925" y="1376363"/>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i="1">
                <a:solidFill>
                  <a:srgbClr val="000000"/>
                </a:solidFill>
                <a:latin typeface="Times New Roman" panose="02020603050405020304" pitchFamily="18" charset="0"/>
              </a:rPr>
              <a:t>x</a:t>
            </a:r>
          </a:p>
        </p:txBody>
      </p:sp>
      <p:sp>
        <p:nvSpPr>
          <p:cNvPr id="23567" name="Text Box 15"/>
          <p:cNvSpPr txBox="1">
            <a:spLocks noChangeArrowheads="1"/>
          </p:cNvSpPr>
          <p:nvPr/>
        </p:nvSpPr>
        <p:spPr bwMode="auto">
          <a:xfrm>
            <a:off x="854075" y="3779838"/>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i="1">
                <a:solidFill>
                  <a:srgbClr val="000000"/>
                </a:solidFill>
                <a:latin typeface="Times New Roman" panose="02020603050405020304" pitchFamily="18" charset="0"/>
              </a:rPr>
              <a:t>y</a:t>
            </a:r>
          </a:p>
        </p:txBody>
      </p:sp>
      <p:sp>
        <p:nvSpPr>
          <p:cNvPr id="23584" name="Text Box 32"/>
          <p:cNvSpPr txBox="1">
            <a:spLocks noChangeArrowheads="1"/>
          </p:cNvSpPr>
          <p:nvPr/>
        </p:nvSpPr>
        <p:spPr bwMode="auto">
          <a:xfrm>
            <a:off x="609600" y="1371600"/>
            <a:ext cx="669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solidFill>
                  <a:srgbClr val="000000"/>
                </a:solidFill>
                <a:latin typeface="Times New Roman" panose="02020603050405020304" pitchFamily="18" charset="0"/>
              </a:rPr>
              <a:t>(0,0)</a:t>
            </a:r>
          </a:p>
        </p:txBody>
      </p:sp>
      <p:sp>
        <p:nvSpPr>
          <p:cNvPr id="23585" name="Text Box 33"/>
          <p:cNvSpPr txBox="1">
            <a:spLocks noChangeArrowheads="1"/>
          </p:cNvSpPr>
          <p:nvPr/>
        </p:nvSpPr>
        <p:spPr bwMode="auto">
          <a:xfrm>
            <a:off x="2593975" y="5954713"/>
            <a:ext cx="3954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solidFill>
                  <a:srgbClr val="000000"/>
                </a:solidFill>
                <a:latin typeface="Times New Roman" panose="02020603050405020304" pitchFamily="18" charset="0"/>
              </a:rPr>
              <a:t>Conventional indexing method</a:t>
            </a:r>
          </a:p>
        </p:txBody>
      </p:sp>
      <p:grpSp>
        <p:nvGrpSpPr>
          <p:cNvPr id="23604" name="Group 52"/>
          <p:cNvGrpSpPr>
            <a:grpSpLocks/>
          </p:cNvGrpSpPr>
          <p:nvPr/>
        </p:nvGrpSpPr>
        <p:grpSpPr bwMode="auto">
          <a:xfrm>
            <a:off x="1643063" y="2036763"/>
            <a:ext cx="3694112" cy="3665537"/>
            <a:chOff x="1035" y="1283"/>
            <a:chExt cx="2327" cy="2309"/>
          </a:xfrm>
        </p:grpSpPr>
        <p:grpSp>
          <p:nvGrpSpPr>
            <p:cNvPr id="23597" name="Group 45"/>
            <p:cNvGrpSpPr>
              <a:grpSpLocks/>
            </p:cNvGrpSpPr>
            <p:nvPr/>
          </p:nvGrpSpPr>
          <p:grpSpPr bwMode="auto">
            <a:xfrm>
              <a:off x="1162" y="1283"/>
              <a:ext cx="2032" cy="2309"/>
              <a:chOff x="1162" y="1372"/>
              <a:chExt cx="2032" cy="2168"/>
            </a:xfrm>
          </p:grpSpPr>
          <p:sp>
            <p:nvSpPr>
              <p:cNvPr id="23593" name="Line 41"/>
              <p:cNvSpPr>
                <a:spLocks noChangeShapeType="1"/>
              </p:cNvSpPr>
              <p:nvPr/>
            </p:nvSpPr>
            <p:spPr bwMode="auto">
              <a:xfrm>
                <a:off x="1162" y="1372"/>
                <a:ext cx="0" cy="21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3594" name="Line 42"/>
              <p:cNvSpPr>
                <a:spLocks noChangeShapeType="1"/>
              </p:cNvSpPr>
              <p:nvPr/>
            </p:nvSpPr>
            <p:spPr bwMode="auto">
              <a:xfrm>
                <a:off x="3194" y="1372"/>
                <a:ext cx="0" cy="21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3595" name="Line 43"/>
              <p:cNvSpPr>
                <a:spLocks noChangeShapeType="1"/>
              </p:cNvSpPr>
              <p:nvPr/>
            </p:nvSpPr>
            <p:spPr bwMode="auto">
              <a:xfrm>
                <a:off x="2516" y="1372"/>
                <a:ext cx="0" cy="21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3596" name="Line 44"/>
              <p:cNvSpPr>
                <a:spLocks noChangeShapeType="1"/>
              </p:cNvSpPr>
              <p:nvPr/>
            </p:nvSpPr>
            <p:spPr bwMode="auto">
              <a:xfrm>
                <a:off x="1839" y="1372"/>
                <a:ext cx="0" cy="21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grpSp>
        <p:grpSp>
          <p:nvGrpSpPr>
            <p:cNvPr id="23603" name="Group 51"/>
            <p:cNvGrpSpPr>
              <a:grpSpLocks/>
            </p:cNvGrpSpPr>
            <p:nvPr/>
          </p:nvGrpSpPr>
          <p:grpSpPr bwMode="auto">
            <a:xfrm>
              <a:off x="1035" y="1412"/>
              <a:ext cx="2327" cy="2032"/>
              <a:chOff x="1035" y="1412"/>
              <a:chExt cx="2327" cy="2032"/>
            </a:xfrm>
          </p:grpSpPr>
          <p:sp>
            <p:nvSpPr>
              <p:cNvPr id="23568" name="Text Box 16"/>
              <p:cNvSpPr txBox="1">
                <a:spLocks noChangeArrowheads="1"/>
              </p:cNvSpPr>
              <p:nvPr/>
            </p:nvSpPr>
            <p:spPr bwMode="auto">
              <a:xfrm>
                <a:off x="1972" y="2288"/>
                <a:ext cx="40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solidFill>
                      <a:srgbClr val="000000"/>
                    </a:solidFill>
                    <a:latin typeface="Times New Roman" panose="02020603050405020304" pitchFamily="18" charset="0"/>
                  </a:rPr>
                  <a:t>(</a:t>
                </a:r>
                <a:r>
                  <a:rPr lang="en-US" sz="2000" i="1">
                    <a:solidFill>
                      <a:srgbClr val="000000"/>
                    </a:solidFill>
                    <a:latin typeface="Times New Roman" panose="02020603050405020304" pitchFamily="18" charset="0"/>
                  </a:rPr>
                  <a:t>x</a:t>
                </a:r>
                <a:r>
                  <a:rPr lang="en-US" sz="2000">
                    <a:solidFill>
                      <a:srgbClr val="000000"/>
                    </a:solidFill>
                    <a:latin typeface="Times New Roman" panose="02020603050405020304" pitchFamily="18" charset="0"/>
                  </a:rPr>
                  <a:t>,</a:t>
                </a:r>
                <a:r>
                  <a:rPr lang="en-US" sz="2000" i="1">
                    <a:solidFill>
                      <a:srgbClr val="000000"/>
                    </a:solidFill>
                    <a:latin typeface="Times New Roman" panose="02020603050405020304" pitchFamily="18" charset="0"/>
                  </a:rPr>
                  <a:t>y</a:t>
                </a:r>
                <a:r>
                  <a:rPr lang="en-US" sz="2000">
                    <a:solidFill>
                      <a:srgbClr val="000000"/>
                    </a:solidFill>
                    <a:latin typeface="Times New Roman" panose="02020603050405020304" pitchFamily="18" charset="0"/>
                  </a:rPr>
                  <a:t>)</a:t>
                </a:r>
              </a:p>
            </p:txBody>
          </p:sp>
          <p:sp>
            <p:nvSpPr>
              <p:cNvPr id="23569" name="Text Box 17"/>
              <p:cNvSpPr txBox="1">
                <a:spLocks noChangeArrowheads="1"/>
              </p:cNvSpPr>
              <p:nvPr/>
            </p:nvSpPr>
            <p:spPr bwMode="auto">
              <a:xfrm>
                <a:off x="2560" y="2288"/>
                <a:ext cx="5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solidFill>
                      <a:srgbClr val="000000"/>
                    </a:solidFill>
                    <a:latin typeface="Times New Roman" panose="02020603050405020304" pitchFamily="18" charset="0"/>
                  </a:rPr>
                  <a:t>(</a:t>
                </a:r>
                <a:r>
                  <a:rPr lang="en-US" sz="2000" i="1">
                    <a:solidFill>
                      <a:srgbClr val="000000"/>
                    </a:solidFill>
                    <a:latin typeface="Times New Roman" panose="02020603050405020304" pitchFamily="18" charset="0"/>
                  </a:rPr>
                  <a:t>x+1</a:t>
                </a:r>
                <a:r>
                  <a:rPr lang="en-US" sz="2000">
                    <a:solidFill>
                      <a:srgbClr val="000000"/>
                    </a:solidFill>
                    <a:latin typeface="Times New Roman" panose="02020603050405020304" pitchFamily="18" charset="0"/>
                  </a:rPr>
                  <a:t>,</a:t>
                </a:r>
                <a:r>
                  <a:rPr lang="en-US" sz="2000" i="1">
                    <a:solidFill>
                      <a:srgbClr val="000000"/>
                    </a:solidFill>
                    <a:latin typeface="Times New Roman" panose="02020603050405020304" pitchFamily="18" charset="0"/>
                  </a:rPr>
                  <a:t>y</a:t>
                </a:r>
                <a:r>
                  <a:rPr lang="en-US" sz="2000">
                    <a:solidFill>
                      <a:srgbClr val="000000"/>
                    </a:solidFill>
                    <a:latin typeface="Times New Roman" panose="02020603050405020304" pitchFamily="18" charset="0"/>
                  </a:rPr>
                  <a:t>)</a:t>
                </a:r>
              </a:p>
            </p:txBody>
          </p:sp>
          <p:sp>
            <p:nvSpPr>
              <p:cNvPr id="23570" name="Text Box 18"/>
              <p:cNvSpPr txBox="1">
                <a:spLocks noChangeArrowheads="1"/>
              </p:cNvSpPr>
              <p:nvPr/>
            </p:nvSpPr>
            <p:spPr bwMode="auto">
              <a:xfrm>
                <a:off x="1235" y="2288"/>
                <a:ext cx="5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solidFill>
                      <a:srgbClr val="000000"/>
                    </a:solidFill>
                    <a:latin typeface="Times New Roman" panose="02020603050405020304" pitchFamily="18" charset="0"/>
                  </a:rPr>
                  <a:t>(</a:t>
                </a:r>
                <a:r>
                  <a:rPr lang="en-US" sz="2000" i="1">
                    <a:solidFill>
                      <a:srgbClr val="000000"/>
                    </a:solidFill>
                    <a:latin typeface="Times New Roman" panose="02020603050405020304" pitchFamily="18" charset="0"/>
                  </a:rPr>
                  <a:t>x-1</a:t>
                </a:r>
                <a:r>
                  <a:rPr lang="en-US" sz="2000">
                    <a:solidFill>
                      <a:srgbClr val="000000"/>
                    </a:solidFill>
                    <a:latin typeface="Times New Roman" panose="02020603050405020304" pitchFamily="18" charset="0"/>
                  </a:rPr>
                  <a:t>,</a:t>
                </a:r>
                <a:r>
                  <a:rPr lang="en-US" sz="2000" i="1">
                    <a:solidFill>
                      <a:srgbClr val="000000"/>
                    </a:solidFill>
                    <a:latin typeface="Times New Roman" panose="02020603050405020304" pitchFamily="18" charset="0"/>
                  </a:rPr>
                  <a:t>y</a:t>
                </a:r>
                <a:r>
                  <a:rPr lang="en-US" sz="2000">
                    <a:solidFill>
                      <a:srgbClr val="000000"/>
                    </a:solidFill>
                    <a:latin typeface="Times New Roman" panose="02020603050405020304" pitchFamily="18" charset="0"/>
                  </a:rPr>
                  <a:t>)</a:t>
                </a:r>
              </a:p>
            </p:txBody>
          </p:sp>
          <p:sp>
            <p:nvSpPr>
              <p:cNvPr id="23571" name="Text Box 19"/>
              <p:cNvSpPr txBox="1">
                <a:spLocks noChangeArrowheads="1"/>
              </p:cNvSpPr>
              <p:nvPr/>
            </p:nvSpPr>
            <p:spPr bwMode="auto">
              <a:xfrm>
                <a:off x="1905" y="1612"/>
                <a:ext cx="5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solidFill>
                      <a:srgbClr val="000000"/>
                    </a:solidFill>
                    <a:latin typeface="Times New Roman" panose="02020603050405020304" pitchFamily="18" charset="0"/>
                  </a:rPr>
                  <a:t>(</a:t>
                </a:r>
                <a:r>
                  <a:rPr lang="en-US" sz="2000" i="1">
                    <a:solidFill>
                      <a:srgbClr val="000000"/>
                    </a:solidFill>
                    <a:latin typeface="Times New Roman" panose="02020603050405020304" pitchFamily="18" charset="0"/>
                  </a:rPr>
                  <a:t>x</a:t>
                </a:r>
                <a:r>
                  <a:rPr lang="en-US" sz="2000">
                    <a:solidFill>
                      <a:srgbClr val="000000"/>
                    </a:solidFill>
                    <a:latin typeface="Times New Roman" panose="02020603050405020304" pitchFamily="18" charset="0"/>
                  </a:rPr>
                  <a:t>,</a:t>
                </a:r>
                <a:r>
                  <a:rPr lang="en-US" sz="2000" i="1">
                    <a:solidFill>
                      <a:srgbClr val="000000"/>
                    </a:solidFill>
                    <a:latin typeface="Times New Roman" panose="02020603050405020304" pitchFamily="18" charset="0"/>
                  </a:rPr>
                  <a:t>y-1</a:t>
                </a:r>
                <a:r>
                  <a:rPr lang="en-US" sz="2000">
                    <a:solidFill>
                      <a:srgbClr val="000000"/>
                    </a:solidFill>
                    <a:latin typeface="Times New Roman" panose="02020603050405020304" pitchFamily="18" charset="0"/>
                  </a:rPr>
                  <a:t>)</a:t>
                </a:r>
              </a:p>
            </p:txBody>
          </p:sp>
          <p:sp>
            <p:nvSpPr>
              <p:cNvPr id="23572" name="Text Box 20"/>
              <p:cNvSpPr txBox="1">
                <a:spLocks noChangeArrowheads="1"/>
              </p:cNvSpPr>
              <p:nvPr/>
            </p:nvSpPr>
            <p:spPr bwMode="auto">
              <a:xfrm>
                <a:off x="1878" y="2978"/>
                <a:ext cx="5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solidFill>
                      <a:srgbClr val="000000"/>
                    </a:solidFill>
                    <a:latin typeface="Times New Roman" panose="02020603050405020304" pitchFamily="18" charset="0"/>
                  </a:rPr>
                  <a:t>(</a:t>
                </a:r>
                <a:r>
                  <a:rPr lang="en-US" sz="2000" i="1">
                    <a:solidFill>
                      <a:srgbClr val="000000"/>
                    </a:solidFill>
                    <a:latin typeface="Times New Roman" panose="02020603050405020304" pitchFamily="18" charset="0"/>
                  </a:rPr>
                  <a:t>x</a:t>
                </a:r>
                <a:r>
                  <a:rPr lang="en-US" sz="2000">
                    <a:solidFill>
                      <a:srgbClr val="000000"/>
                    </a:solidFill>
                    <a:latin typeface="Times New Roman" panose="02020603050405020304" pitchFamily="18" charset="0"/>
                  </a:rPr>
                  <a:t>,</a:t>
                </a:r>
                <a:r>
                  <a:rPr lang="en-US" sz="2000" i="1">
                    <a:solidFill>
                      <a:srgbClr val="000000"/>
                    </a:solidFill>
                    <a:latin typeface="Times New Roman" panose="02020603050405020304" pitchFamily="18" charset="0"/>
                  </a:rPr>
                  <a:t>y+1</a:t>
                </a:r>
                <a:r>
                  <a:rPr lang="en-US" sz="2000">
                    <a:solidFill>
                      <a:srgbClr val="000000"/>
                    </a:solidFill>
                    <a:latin typeface="Times New Roman" panose="02020603050405020304" pitchFamily="18" charset="0"/>
                  </a:rPr>
                  <a:t>)</a:t>
                </a:r>
              </a:p>
            </p:txBody>
          </p:sp>
          <p:sp>
            <p:nvSpPr>
              <p:cNvPr id="23573" name="Text Box 21"/>
              <p:cNvSpPr txBox="1">
                <a:spLocks noChangeArrowheads="1"/>
              </p:cNvSpPr>
              <p:nvPr/>
            </p:nvSpPr>
            <p:spPr bwMode="auto">
              <a:xfrm>
                <a:off x="2493" y="1612"/>
                <a:ext cx="7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solidFill>
                      <a:srgbClr val="000000"/>
                    </a:solidFill>
                    <a:latin typeface="Times New Roman" panose="02020603050405020304" pitchFamily="18" charset="0"/>
                  </a:rPr>
                  <a:t>(</a:t>
                </a:r>
                <a:r>
                  <a:rPr lang="en-US" sz="2000" i="1">
                    <a:solidFill>
                      <a:srgbClr val="000000"/>
                    </a:solidFill>
                    <a:latin typeface="Times New Roman" panose="02020603050405020304" pitchFamily="18" charset="0"/>
                  </a:rPr>
                  <a:t>x+1</a:t>
                </a:r>
                <a:r>
                  <a:rPr lang="en-US" sz="2000">
                    <a:solidFill>
                      <a:srgbClr val="000000"/>
                    </a:solidFill>
                    <a:latin typeface="Times New Roman" panose="02020603050405020304" pitchFamily="18" charset="0"/>
                  </a:rPr>
                  <a:t>,</a:t>
                </a:r>
                <a:r>
                  <a:rPr lang="en-US" sz="2000" i="1">
                    <a:solidFill>
                      <a:srgbClr val="000000"/>
                    </a:solidFill>
                    <a:latin typeface="Times New Roman" panose="02020603050405020304" pitchFamily="18" charset="0"/>
                  </a:rPr>
                  <a:t>y-1</a:t>
                </a:r>
                <a:r>
                  <a:rPr lang="en-US" sz="2000">
                    <a:solidFill>
                      <a:srgbClr val="000000"/>
                    </a:solidFill>
                    <a:latin typeface="Times New Roman" panose="02020603050405020304" pitchFamily="18" charset="0"/>
                  </a:rPr>
                  <a:t>)</a:t>
                </a:r>
              </a:p>
            </p:txBody>
          </p:sp>
          <p:sp>
            <p:nvSpPr>
              <p:cNvPr id="23574" name="Text Box 22"/>
              <p:cNvSpPr txBox="1">
                <a:spLocks noChangeArrowheads="1"/>
              </p:cNvSpPr>
              <p:nvPr/>
            </p:nvSpPr>
            <p:spPr bwMode="auto">
              <a:xfrm>
                <a:off x="1169" y="1612"/>
                <a:ext cx="67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solidFill>
                      <a:srgbClr val="000000"/>
                    </a:solidFill>
                    <a:latin typeface="Times New Roman" panose="02020603050405020304" pitchFamily="18" charset="0"/>
                  </a:rPr>
                  <a:t>(</a:t>
                </a:r>
                <a:r>
                  <a:rPr lang="en-US" sz="2000" i="1">
                    <a:solidFill>
                      <a:srgbClr val="000000"/>
                    </a:solidFill>
                    <a:latin typeface="Times New Roman" panose="02020603050405020304" pitchFamily="18" charset="0"/>
                  </a:rPr>
                  <a:t>x-1</a:t>
                </a:r>
                <a:r>
                  <a:rPr lang="en-US" sz="2000">
                    <a:solidFill>
                      <a:srgbClr val="000000"/>
                    </a:solidFill>
                    <a:latin typeface="Times New Roman" panose="02020603050405020304" pitchFamily="18" charset="0"/>
                  </a:rPr>
                  <a:t>,</a:t>
                </a:r>
                <a:r>
                  <a:rPr lang="en-US" sz="2000" i="1">
                    <a:solidFill>
                      <a:srgbClr val="000000"/>
                    </a:solidFill>
                    <a:latin typeface="Times New Roman" panose="02020603050405020304" pitchFamily="18" charset="0"/>
                  </a:rPr>
                  <a:t>y-1</a:t>
                </a:r>
                <a:r>
                  <a:rPr lang="en-US" sz="2000">
                    <a:solidFill>
                      <a:srgbClr val="000000"/>
                    </a:solidFill>
                    <a:latin typeface="Times New Roman" panose="02020603050405020304" pitchFamily="18" charset="0"/>
                  </a:rPr>
                  <a:t>)</a:t>
                </a:r>
              </a:p>
            </p:txBody>
          </p:sp>
          <p:sp>
            <p:nvSpPr>
              <p:cNvPr id="23575" name="Text Box 23"/>
              <p:cNvSpPr txBox="1">
                <a:spLocks noChangeArrowheads="1"/>
              </p:cNvSpPr>
              <p:nvPr/>
            </p:nvSpPr>
            <p:spPr bwMode="auto">
              <a:xfrm>
                <a:off x="1141" y="2978"/>
                <a:ext cx="7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solidFill>
                      <a:srgbClr val="000000"/>
                    </a:solidFill>
                    <a:latin typeface="Times New Roman" panose="02020603050405020304" pitchFamily="18" charset="0"/>
                  </a:rPr>
                  <a:t>(</a:t>
                </a:r>
                <a:r>
                  <a:rPr lang="en-US" sz="2000" i="1">
                    <a:solidFill>
                      <a:srgbClr val="000000"/>
                    </a:solidFill>
                    <a:latin typeface="Times New Roman" panose="02020603050405020304" pitchFamily="18" charset="0"/>
                  </a:rPr>
                  <a:t>x-1</a:t>
                </a:r>
                <a:r>
                  <a:rPr lang="en-US" sz="2000">
                    <a:solidFill>
                      <a:srgbClr val="000000"/>
                    </a:solidFill>
                    <a:latin typeface="Times New Roman" panose="02020603050405020304" pitchFamily="18" charset="0"/>
                  </a:rPr>
                  <a:t>,</a:t>
                </a:r>
                <a:r>
                  <a:rPr lang="en-US" sz="2000" i="1">
                    <a:solidFill>
                      <a:srgbClr val="000000"/>
                    </a:solidFill>
                    <a:latin typeface="Times New Roman" panose="02020603050405020304" pitchFamily="18" charset="0"/>
                  </a:rPr>
                  <a:t>y+1</a:t>
                </a:r>
                <a:r>
                  <a:rPr lang="en-US" sz="2000">
                    <a:solidFill>
                      <a:srgbClr val="000000"/>
                    </a:solidFill>
                    <a:latin typeface="Times New Roman" panose="02020603050405020304" pitchFamily="18" charset="0"/>
                  </a:rPr>
                  <a:t>)</a:t>
                </a:r>
              </a:p>
            </p:txBody>
          </p:sp>
          <p:sp>
            <p:nvSpPr>
              <p:cNvPr id="23576" name="Text Box 24"/>
              <p:cNvSpPr txBox="1">
                <a:spLocks noChangeArrowheads="1"/>
              </p:cNvSpPr>
              <p:nvPr/>
            </p:nvSpPr>
            <p:spPr bwMode="auto">
              <a:xfrm>
                <a:off x="2466" y="2978"/>
                <a:ext cx="7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solidFill>
                      <a:srgbClr val="000000"/>
                    </a:solidFill>
                    <a:latin typeface="Times New Roman" panose="02020603050405020304" pitchFamily="18" charset="0"/>
                  </a:rPr>
                  <a:t>(</a:t>
                </a:r>
                <a:r>
                  <a:rPr lang="en-US" sz="2000" i="1">
                    <a:solidFill>
                      <a:srgbClr val="000000"/>
                    </a:solidFill>
                    <a:latin typeface="Times New Roman" panose="02020603050405020304" pitchFamily="18" charset="0"/>
                  </a:rPr>
                  <a:t>x+1</a:t>
                </a:r>
                <a:r>
                  <a:rPr lang="en-US" sz="2000">
                    <a:solidFill>
                      <a:srgbClr val="000000"/>
                    </a:solidFill>
                    <a:latin typeface="Times New Roman" panose="02020603050405020304" pitchFamily="18" charset="0"/>
                  </a:rPr>
                  <a:t>,</a:t>
                </a:r>
                <a:r>
                  <a:rPr lang="en-US" sz="2000" i="1">
                    <a:solidFill>
                      <a:srgbClr val="000000"/>
                    </a:solidFill>
                    <a:latin typeface="Times New Roman" panose="02020603050405020304" pitchFamily="18" charset="0"/>
                  </a:rPr>
                  <a:t>y+1</a:t>
                </a:r>
                <a:r>
                  <a:rPr lang="en-US" sz="2000">
                    <a:solidFill>
                      <a:srgbClr val="000000"/>
                    </a:solidFill>
                    <a:latin typeface="Times New Roman" panose="02020603050405020304" pitchFamily="18" charset="0"/>
                  </a:rPr>
                  <a:t>)</a:t>
                </a:r>
              </a:p>
            </p:txBody>
          </p:sp>
          <p:grpSp>
            <p:nvGrpSpPr>
              <p:cNvPr id="23598" name="Group 46"/>
              <p:cNvGrpSpPr>
                <a:grpSpLocks/>
              </p:cNvGrpSpPr>
              <p:nvPr/>
            </p:nvGrpSpPr>
            <p:grpSpPr bwMode="auto">
              <a:xfrm rot="-5400000">
                <a:off x="1183" y="1264"/>
                <a:ext cx="2032" cy="2327"/>
                <a:chOff x="1162" y="1372"/>
                <a:chExt cx="2032" cy="2168"/>
              </a:xfrm>
            </p:grpSpPr>
            <p:sp>
              <p:nvSpPr>
                <p:cNvPr id="23599" name="Line 47"/>
                <p:cNvSpPr>
                  <a:spLocks noChangeShapeType="1"/>
                </p:cNvSpPr>
                <p:nvPr/>
              </p:nvSpPr>
              <p:spPr bwMode="auto">
                <a:xfrm>
                  <a:off x="1162" y="1372"/>
                  <a:ext cx="0" cy="21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3600" name="Line 48"/>
                <p:cNvSpPr>
                  <a:spLocks noChangeShapeType="1"/>
                </p:cNvSpPr>
                <p:nvPr/>
              </p:nvSpPr>
              <p:spPr bwMode="auto">
                <a:xfrm>
                  <a:off x="3194" y="1372"/>
                  <a:ext cx="0" cy="21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3601" name="Line 49"/>
                <p:cNvSpPr>
                  <a:spLocks noChangeShapeType="1"/>
                </p:cNvSpPr>
                <p:nvPr/>
              </p:nvSpPr>
              <p:spPr bwMode="auto">
                <a:xfrm>
                  <a:off x="2516" y="1372"/>
                  <a:ext cx="0" cy="21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3602" name="Line 50"/>
                <p:cNvSpPr>
                  <a:spLocks noChangeShapeType="1"/>
                </p:cNvSpPr>
                <p:nvPr/>
              </p:nvSpPr>
              <p:spPr bwMode="auto">
                <a:xfrm>
                  <a:off x="1839" y="1372"/>
                  <a:ext cx="0" cy="21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grpSp>
        </p:grpSp>
      </p:grpSp>
      <p:sp>
        <p:nvSpPr>
          <p:cNvPr id="2" name="Slide Number Placeholder 1"/>
          <p:cNvSpPr>
            <a:spLocks noGrp="1"/>
          </p:cNvSpPr>
          <p:nvPr>
            <p:ph type="sldNum" sz="quarter" idx="12"/>
          </p:nvPr>
        </p:nvSpPr>
        <p:spPr/>
        <p:txBody>
          <a:bodyPr/>
          <a:lstStyle/>
          <a:p>
            <a:fld id="{1DBC9F0B-35FC-48CA-AD63-93AD4910F97F}" type="slidenum">
              <a:rPr lang="en-US" smtClean="0">
                <a:solidFill>
                  <a:srgbClr val="000000"/>
                </a:solidFill>
              </a:rPr>
              <a:pPr/>
              <a:t>84</a:t>
            </a:fld>
            <a:endParaRPr lang="en-US">
              <a:solidFill>
                <a:srgbClr val="000000"/>
              </a:solidFill>
            </a:endParaRPr>
          </a:p>
        </p:txBody>
      </p:sp>
      <p:sp>
        <p:nvSpPr>
          <p:cNvPr id="31" name="Text Box 33"/>
          <p:cNvSpPr txBox="1">
            <a:spLocks noChangeArrowheads="1"/>
          </p:cNvSpPr>
          <p:nvPr/>
        </p:nvSpPr>
        <p:spPr bwMode="auto">
          <a:xfrm>
            <a:off x="5533957" y="3608841"/>
            <a:ext cx="35718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i="1">
                <a:solidFill>
                  <a:srgbClr val="000000"/>
                </a:solidFill>
                <a:latin typeface="Times New Roman" panose="02020603050405020304" pitchFamily="18" charset="0"/>
              </a:rPr>
              <a:t>f(</a:t>
            </a:r>
            <a:r>
              <a:rPr lang="en-US" sz="2400" i="1" err="1">
                <a:solidFill>
                  <a:srgbClr val="000000"/>
                </a:solidFill>
                <a:latin typeface="Times New Roman" panose="02020603050405020304" pitchFamily="18" charset="0"/>
              </a:rPr>
              <a:t>x</a:t>
            </a:r>
            <a:r>
              <a:rPr lang="en-US" sz="2400" err="1">
                <a:solidFill>
                  <a:srgbClr val="000000"/>
                </a:solidFill>
                <a:latin typeface="Times New Roman" panose="02020603050405020304" pitchFamily="18" charset="0"/>
              </a:rPr>
              <a:t>,</a:t>
            </a:r>
            <a:r>
              <a:rPr lang="en-US" sz="2400" i="1" err="1">
                <a:solidFill>
                  <a:srgbClr val="000000"/>
                </a:solidFill>
                <a:latin typeface="Times New Roman" panose="02020603050405020304" pitchFamily="18" charset="0"/>
              </a:rPr>
              <a:t>y</a:t>
            </a:r>
            <a:r>
              <a:rPr lang="en-US" sz="2400" i="1">
                <a:solidFill>
                  <a:srgbClr val="000000"/>
                </a:solidFill>
                <a:latin typeface="Times New Roman" panose="02020603050405020304" pitchFamily="18" charset="0"/>
              </a:rPr>
              <a:t>)</a:t>
            </a:r>
            <a:r>
              <a:rPr lang="en-US" sz="2400">
                <a:solidFill>
                  <a:srgbClr val="000000"/>
                </a:solidFill>
                <a:latin typeface="Times New Roman" panose="02020603050405020304" pitchFamily="18" charset="0"/>
              </a:rPr>
              <a:t> is the reference pixel</a:t>
            </a:r>
          </a:p>
        </p:txBody>
      </p:sp>
    </p:spTree>
    <p:extLst>
      <p:ext uri="{BB962C8B-B14F-4D97-AF65-F5344CB8AC3E}">
        <p14:creationId xmlns:p14="http://schemas.microsoft.com/office/powerpoint/2010/main" val="18974291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421027" y="644317"/>
            <a:ext cx="3111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i="1">
                <a:solidFill>
                  <a:srgbClr val="3333CC"/>
                </a:solidFill>
                <a:cs typeface="Arial" panose="020B0604020202020204" pitchFamily="34" charset="0"/>
              </a:rPr>
              <a:t>Neighbors of a Pixel</a:t>
            </a:r>
          </a:p>
        </p:txBody>
      </p:sp>
      <p:sp>
        <p:nvSpPr>
          <p:cNvPr id="26715" name="Line 91"/>
          <p:cNvSpPr>
            <a:spLocks noChangeShapeType="1"/>
          </p:cNvSpPr>
          <p:nvPr/>
        </p:nvSpPr>
        <p:spPr bwMode="auto">
          <a:xfrm>
            <a:off x="889000" y="1925638"/>
            <a:ext cx="0" cy="29067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6716" name="Line 92"/>
          <p:cNvSpPr>
            <a:spLocks noChangeShapeType="1"/>
          </p:cNvSpPr>
          <p:nvPr/>
        </p:nvSpPr>
        <p:spPr bwMode="auto">
          <a:xfrm>
            <a:off x="3446463" y="1925638"/>
            <a:ext cx="0" cy="29067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6717" name="Line 93"/>
          <p:cNvSpPr>
            <a:spLocks noChangeShapeType="1"/>
          </p:cNvSpPr>
          <p:nvPr/>
        </p:nvSpPr>
        <p:spPr bwMode="auto">
          <a:xfrm>
            <a:off x="2592388" y="1925638"/>
            <a:ext cx="0" cy="29067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6718" name="Line 94"/>
          <p:cNvSpPr>
            <a:spLocks noChangeShapeType="1"/>
          </p:cNvSpPr>
          <p:nvPr/>
        </p:nvSpPr>
        <p:spPr bwMode="auto">
          <a:xfrm>
            <a:off x="1741488" y="1925638"/>
            <a:ext cx="0" cy="29067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6720" name="Text Box 96"/>
          <p:cNvSpPr txBox="1">
            <a:spLocks noChangeArrowheads="1"/>
          </p:cNvSpPr>
          <p:nvPr/>
        </p:nvSpPr>
        <p:spPr bwMode="auto">
          <a:xfrm>
            <a:off x="2024063" y="32639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i="1">
                <a:solidFill>
                  <a:srgbClr val="000000"/>
                </a:solidFill>
                <a:latin typeface="Times New Roman" panose="02020603050405020304" pitchFamily="18" charset="0"/>
              </a:rPr>
              <a:t>p</a:t>
            </a:r>
          </a:p>
        </p:txBody>
      </p:sp>
      <p:grpSp>
        <p:nvGrpSpPr>
          <p:cNvPr id="26748" name="Group 124"/>
          <p:cNvGrpSpPr>
            <a:grpSpLocks/>
          </p:cNvGrpSpPr>
          <p:nvPr/>
        </p:nvGrpSpPr>
        <p:grpSpPr bwMode="auto">
          <a:xfrm>
            <a:off x="2600325" y="2946400"/>
            <a:ext cx="842963" cy="842963"/>
            <a:chOff x="1638" y="1856"/>
            <a:chExt cx="531" cy="531"/>
          </a:xfrm>
        </p:grpSpPr>
        <p:sp>
          <p:nvSpPr>
            <p:cNvPr id="26737" name="Rectangle 113"/>
            <p:cNvSpPr>
              <a:spLocks noChangeArrowheads="1"/>
            </p:cNvSpPr>
            <p:nvPr/>
          </p:nvSpPr>
          <p:spPr bwMode="auto">
            <a:xfrm>
              <a:off x="1638" y="1856"/>
              <a:ext cx="531" cy="531"/>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26721" name="Text Box 97"/>
            <p:cNvSpPr txBox="1">
              <a:spLocks noChangeArrowheads="1"/>
            </p:cNvSpPr>
            <p:nvPr/>
          </p:nvSpPr>
          <p:spPr bwMode="auto">
            <a:xfrm>
              <a:off x="1680" y="2056"/>
              <a:ext cx="44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x+1</a:t>
              </a: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y</a:t>
              </a:r>
              <a:r>
                <a:rPr lang="en-US" sz="1400" b="1">
                  <a:solidFill>
                    <a:srgbClr val="000000"/>
                  </a:solidFill>
                  <a:latin typeface="Times New Roman" panose="02020603050405020304" pitchFamily="18" charset="0"/>
                </a:rPr>
                <a:t>)</a:t>
              </a:r>
            </a:p>
          </p:txBody>
        </p:sp>
      </p:grpSp>
      <p:grpSp>
        <p:nvGrpSpPr>
          <p:cNvPr id="26747" name="Group 123"/>
          <p:cNvGrpSpPr>
            <a:grpSpLocks/>
          </p:cNvGrpSpPr>
          <p:nvPr/>
        </p:nvGrpSpPr>
        <p:grpSpPr bwMode="auto">
          <a:xfrm>
            <a:off x="895350" y="2947988"/>
            <a:ext cx="842963" cy="842962"/>
            <a:chOff x="564" y="1857"/>
            <a:chExt cx="531" cy="531"/>
          </a:xfrm>
        </p:grpSpPr>
        <p:sp>
          <p:nvSpPr>
            <p:cNvPr id="26736" name="Rectangle 112"/>
            <p:cNvSpPr>
              <a:spLocks noChangeArrowheads="1"/>
            </p:cNvSpPr>
            <p:nvPr/>
          </p:nvSpPr>
          <p:spPr bwMode="auto">
            <a:xfrm>
              <a:off x="564" y="1857"/>
              <a:ext cx="531" cy="531"/>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26722" name="Text Box 98"/>
            <p:cNvSpPr txBox="1">
              <a:spLocks noChangeArrowheads="1"/>
            </p:cNvSpPr>
            <p:nvPr/>
          </p:nvSpPr>
          <p:spPr bwMode="auto">
            <a:xfrm>
              <a:off x="621" y="2056"/>
              <a:ext cx="41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x-1</a:t>
              </a: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y</a:t>
              </a:r>
              <a:r>
                <a:rPr lang="en-US" sz="1400" b="1">
                  <a:solidFill>
                    <a:srgbClr val="000000"/>
                  </a:solidFill>
                  <a:latin typeface="Times New Roman" panose="02020603050405020304" pitchFamily="18" charset="0"/>
                </a:rPr>
                <a:t>)</a:t>
              </a:r>
            </a:p>
          </p:txBody>
        </p:sp>
      </p:grpSp>
      <p:grpSp>
        <p:nvGrpSpPr>
          <p:cNvPr id="26746" name="Group 122"/>
          <p:cNvGrpSpPr>
            <a:grpSpLocks/>
          </p:cNvGrpSpPr>
          <p:nvPr/>
        </p:nvGrpSpPr>
        <p:grpSpPr bwMode="auto">
          <a:xfrm>
            <a:off x="1747838" y="2093913"/>
            <a:ext cx="842962" cy="842962"/>
            <a:chOff x="1101" y="1319"/>
            <a:chExt cx="531" cy="531"/>
          </a:xfrm>
        </p:grpSpPr>
        <p:sp>
          <p:nvSpPr>
            <p:cNvPr id="26735" name="Rectangle 111"/>
            <p:cNvSpPr>
              <a:spLocks noChangeArrowheads="1"/>
            </p:cNvSpPr>
            <p:nvPr/>
          </p:nvSpPr>
          <p:spPr bwMode="auto">
            <a:xfrm>
              <a:off x="1101" y="1319"/>
              <a:ext cx="531" cy="531"/>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26723" name="Text Box 99"/>
            <p:cNvSpPr txBox="1">
              <a:spLocks noChangeArrowheads="1"/>
            </p:cNvSpPr>
            <p:nvPr/>
          </p:nvSpPr>
          <p:spPr bwMode="auto">
            <a:xfrm>
              <a:off x="1153" y="1520"/>
              <a:ext cx="41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x</a:t>
              </a: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y-1</a:t>
              </a:r>
              <a:r>
                <a:rPr lang="en-US" sz="1400" b="1">
                  <a:solidFill>
                    <a:srgbClr val="000000"/>
                  </a:solidFill>
                  <a:latin typeface="Times New Roman" panose="02020603050405020304" pitchFamily="18" charset="0"/>
                </a:rPr>
                <a:t>)</a:t>
              </a:r>
            </a:p>
          </p:txBody>
        </p:sp>
      </p:grpSp>
      <p:grpSp>
        <p:nvGrpSpPr>
          <p:cNvPr id="26749" name="Group 125"/>
          <p:cNvGrpSpPr>
            <a:grpSpLocks/>
          </p:cNvGrpSpPr>
          <p:nvPr/>
        </p:nvGrpSpPr>
        <p:grpSpPr bwMode="auto">
          <a:xfrm>
            <a:off x="1747838" y="3798888"/>
            <a:ext cx="842962" cy="842962"/>
            <a:chOff x="1101" y="2393"/>
            <a:chExt cx="531" cy="531"/>
          </a:xfrm>
        </p:grpSpPr>
        <p:sp>
          <p:nvSpPr>
            <p:cNvPr id="26734" name="Rectangle 110"/>
            <p:cNvSpPr>
              <a:spLocks noChangeArrowheads="1"/>
            </p:cNvSpPr>
            <p:nvPr/>
          </p:nvSpPr>
          <p:spPr bwMode="auto">
            <a:xfrm>
              <a:off x="1101" y="2393"/>
              <a:ext cx="531" cy="531"/>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26724" name="Text Box 100"/>
            <p:cNvSpPr txBox="1">
              <a:spLocks noChangeArrowheads="1"/>
            </p:cNvSpPr>
            <p:nvPr/>
          </p:nvSpPr>
          <p:spPr bwMode="auto">
            <a:xfrm>
              <a:off x="1139" y="2603"/>
              <a:ext cx="44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x</a:t>
              </a: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y+1</a:t>
              </a:r>
              <a:r>
                <a:rPr lang="en-US" sz="1400" b="1">
                  <a:solidFill>
                    <a:srgbClr val="000000"/>
                  </a:solidFill>
                  <a:latin typeface="Times New Roman" panose="02020603050405020304" pitchFamily="18" charset="0"/>
                </a:rPr>
                <a:t>)</a:t>
              </a:r>
            </a:p>
          </p:txBody>
        </p:sp>
      </p:grpSp>
      <p:grpSp>
        <p:nvGrpSpPr>
          <p:cNvPr id="26729" name="Group 105"/>
          <p:cNvGrpSpPr>
            <a:grpSpLocks/>
          </p:cNvGrpSpPr>
          <p:nvPr/>
        </p:nvGrpSpPr>
        <p:grpSpPr bwMode="auto">
          <a:xfrm rot="-5400000">
            <a:off x="913607" y="1902619"/>
            <a:ext cx="2559050" cy="2928937"/>
            <a:chOff x="1162" y="1372"/>
            <a:chExt cx="2032" cy="2168"/>
          </a:xfrm>
        </p:grpSpPr>
        <p:sp>
          <p:nvSpPr>
            <p:cNvPr id="26730" name="Line 106"/>
            <p:cNvSpPr>
              <a:spLocks noChangeShapeType="1"/>
            </p:cNvSpPr>
            <p:nvPr/>
          </p:nvSpPr>
          <p:spPr bwMode="auto">
            <a:xfrm>
              <a:off x="1162" y="1372"/>
              <a:ext cx="0" cy="21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6731" name="Line 107"/>
            <p:cNvSpPr>
              <a:spLocks noChangeShapeType="1"/>
            </p:cNvSpPr>
            <p:nvPr/>
          </p:nvSpPr>
          <p:spPr bwMode="auto">
            <a:xfrm>
              <a:off x="3194" y="1372"/>
              <a:ext cx="0" cy="21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6732" name="Line 108"/>
            <p:cNvSpPr>
              <a:spLocks noChangeShapeType="1"/>
            </p:cNvSpPr>
            <p:nvPr/>
          </p:nvSpPr>
          <p:spPr bwMode="auto">
            <a:xfrm>
              <a:off x="2516" y="1372"/>
              <a:ext cx="0" cy="21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6733" name="Line 109"/>
            <p:cNvSpPr>
              <a:spLocks noChangeShapeType="1"/>
            </p:cNvSpPr>
            <p:nvPr/>
          </p:nvSpPr>
          <p:spPr bwMode="auto">
            <a:xfrm>
              <a:off x="1839" y="1372"/>
              <a:ext cx="0" cy="21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grpSp>
      <p:sp>
        <p:nvSpPr>
          <p:cNvPr id="26738" name="Text Box 114"/>
          <p:cNvSpPr txBox="1">
            <a:spLocks noChangeArrowheads="1"/>
          </p:cNvSpPr>
          <p:nvPr/>
        </p:nvSpPr>
        <p:spPr bwMode="auto">
          <a:xfrm>
            <a:off x="4965700" y="2171700"/>
            <a:ext cx="27543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800" b="1">
                <a:solidFill>
                  <a:srgbClr val="000000"/>
                </a:solidFill>
                <a:latin typeface="Times New Roman" panose="02020603050405020304" pitchFamily="18" charset="0"/>
              </a:rPr>
              <a:t>4-neighbors of </a:t>
            </a:r>
            <a:r>
              <a:rPr lang="en-US" sz="2800" b="1" i="1">
                <a:solidFill>
                  <a:srgbClr val="000000"/>
                </a:solidFill>
                <a:latin typeface="Times New Roman" panose="02020603050405020304" pitchFamily="18" charset="0"/>
              </a:rPr>
              <a:t>p</a:t>
            </a:r>
            <a:r>
              <a:rPr lang="en-US" sz="2800" b="1">
                <a:solidFill>
                  <a:srgbClr val="000000"/>
                </a:solidFill>
                <a:latin typeface="Times New Roman" panose="02020603050405020304" pitchFamily="18" charset="0"/>
              </a:rPr>
              <a:t>:</a:t>
            </a:r>
          </a:p>
        </p:txBody>
      </p:sp>
      <p:grpSp>
        <p:nvGrpSpPr>
          <p:cNvPr id="26750" name="Group 126"/>
          <p:cNvGrpSpPr>
            <a:grpSpLocks/>
          </p:cNvGrpSpPr>
          <p:nvPr/>
        </p:nvGrpSpPr>
        <p:grpSpPr bwMode="auto">
          <a:xfrm>
            <a:off x="4060825" y="3152775"/>
            <a:ext cx="3074988" cy="1376363"/>
            <a:chOff x="2558" y="1986"/>
            <a:chExt cx="1937" cy="867"/>
          </a:xfrm>
        </p:grpSpPr>
        <p:sp>
          <p:nvSpPr>
            <p:cNvPr id="26739" name="Text Box 115"/>
            <p:cNvSpPr txBox="1">
              <a:spLocks noChangeArrowheads="1"/>
            </p:cNvSpPr>
            <p:nvPr/>
          </p:nvSpPr>
          <p:spPr bwMode="auto">
            <a:xfrm>
              <a:off x="2558" y="2237"/>
              <a:ext cx="83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3200" i="1">
                  <a:solidFill>
                    <a:srgbClr val="000000"/>
                  </a:solidFill>
                  <a:latin typeface="Times New Roman" panose="02020603050405020304" pitchFamily="18" charset="0"/>
                </a:rPr>
                <a:t>N</a:t>
              </a:r>
              <a:r>
                <a:rPr lang="en-US" sz="3200" i="1" baseline="-25000">
                  <a:solidFill>
                    <a:srgbClr val="000000"/>
                  </a:solidFill>
                  <a:latin typeface="Times New Roman" panose="02020603050405020304" pitchFamily="18" charset="0"/>
                </a:rPr>
                <a:t>4</a:t>
              </a:r>
              <a:r>
                <a:rPr lang="en-US" sz="3200">
                  <a:solidFill>
                    <a:srgbClr val="000000"/>
                  </a:solidFill>
                  <a:latin typeface="Times New Roman" panose="02020603050405020304" pitchFamily="18" charset="0"/>
                </a:rPr>
                <a:t>(</a:t>
              </a:r>
              <a:r>
                <a:rPr lang="en-US" sz="3200" i="1">
                  <a:solidFill>
                    <a:srgbClr val="000000"/>
                  </a:solidFill>
                  <a:latin typeface="Times New Roman" panose="02020603050405020304" pitchFamily="18" charset="0"/>
                </a:rPr>
                <a:t>p</a:t>
              </a:r>
              <a:r>
                <a:rPr lang="en-US" sz="3200">
                  <a:solidFill>
                    <a:srgbClr val="000000"/>
                  </a:solidFill>
                  <a:latin typeface="Times New Roman" panose="02020603050405020304" pitchFamily="18" charset="0"/>
                </a:rPr>
                <a:t>)</a:t>
              </a:r>
              <a:r>
                <a:rPr lang="en-US" sz="2000">
                  <a:solidFill>
                    <a:srgbClr val="000000"/>
                  </a:solidFill>
                  <a:latin typeface="Times New Roman" panose="02020603050405020304" pitchFamily="18" charset="0"/>
                </a:rPr>
                <a:t> = </a:t>
              </a:r>
            </a:p>
          </p:txBody>
        </p:sp>
        <p:sp>
          <p:nvSpPr>
            <p:cNvPr id="26740" name="AutoShape 116"/>
            <p:cNvSpPr>
              <a:spLocks/>
            </p:cNvSpPr>
            <p:nvPr/>
          </p:nvSpPr>
          <p:spPr bwMode="auto">
            <a:xfrm>
              <a:off x="3484" y="1986"/>
              <a:ext cx="136" cy="867"/>
            </a:xfrm>
            <a:prstGeom prst="leftBrace">
              <a:avLst>
                <a:gd name="adj1" fmla="val 53125"/>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26741" name="AutoShape 117"/>
            <p:cNvSpPr>
              <a:spLocks/>
            </p:cNvSpPr>
            <p:nvPr/>
          </p:nvSpPr>
          <p:spPr bwMode="auto">
            <a:xfrm flipH="1">
              <a:off x="4359" y="1986"/>
              <a:ext cx="136" cy="867"/>
            </a:xfrm>
            <a:prstGeom prst="leftBrace">
              <a:avLst>
                <a:gd name="adj1" fmla="val 53125"/>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grpSp>
      <p:sp>
        <p:nvSpPr>
          <p:cNvPr id="26742" name="Text Box 118"/>
          <p:cNvSpPr txBox="1">
            <a:spLocks noChangeArrowheads="1"/>
          </p:cNvSpPr>
          <p:nvPr/>
        </p:nvSpPr>
        <p:spPr bwMode="auto">
          <a:xfrm>
            <a:off x="5791200" y="3040063"/>
            <a:ext cx="10922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solidFill>
                  <a:srgbClr val="000000"/>
                </a:solidFill>
                <a:latin typeface="Times New Roman" panose="02020603050405020304" pitchFamily="18" charset="0"/>
              </a:rPr>
              <a:t>(x</a:t>
            </a:r>
            <a:r>
              <a:rPr lang="en-US" sz="2400">
                <a:solidFill>
                  <a:srgbClr val="000000"/>
                </a:solidFill>
                <a:latin typeface="Symbol" panose="05050102010706020507" pitchFamily="18" charset="2"/>
              </a:rPr>
              <a:t>-</a:t>
            </a:r>
            <a:r>
              <a:rPr lang="en-US" sz="2400">
                <a:solidFill>
                  <a:srgbClr val="000000"/>
                </a:solidFill>
                <a:latin typeface="Times New Roman" panose="02020603050405020304" pitchFamily="18" charset="0"/>
              </a:rPr>
              <a:t>1,y)</a:t>
            </a:r>
          </a:p>
          <a:p>
            <a:pPr algn="ctr"/>
            <a:r>
              <a:rPr lang="en-US" sz="2400">
                <a:solidFill>
                  <a:srgbClr val="000000"/>
                </a:solidFill>
                <a:latin typeface="Times New Roman" panose="02020603050405020304" pitchFamily="18" charset="0"/>
              </a:rPr>
              <a:t>(x+1,y)</a:t>
            </a:r>
          </a:p>
          <a:p>
            <a:pPr algn="ctr"/>
            <a:r>
              <a:rPr lang="en-US" sz="2400">
                <a:solidFill>
                  <a:srgbClr val="000000"/>
                </a:solidFill>
                <a:latin typeface="Times New Roman" panose="02020603050405020304" pitchFamily="18" charset="0"/>
              </a:rPr>
              <a:t>(x,y</a:t>
            </a:r>
            <a:r>
              <a:rPr lang="en-US" sz="2400">
                <a:solidFill>
                  <a:srgbClr val="000000"/>
                </a:solidFill>
                <a:latin typeface="Symbol" panose="05050102010706020507" pitchFamily="18" charset="2"/>
              </a:rPr>
              <a:t>-</a:t>
            </a:r>
            <a:r>
              <a:rPr lang="en-US" sz="2400">
                <a:solidFill>
                  <a:srgbClr val="000000"/>
                </a:solidFill>
                <a:latin typeface="Times New Roman" panose="02020603050405020304" pitchFamily="18" charset="0"/>
              </a:rPr>
              <a:t>1)</a:t>
            </a:r>
          </a:p>
          <a:p>
            <a:pPr algn="ctr"/>
            <a:r>
              <a:rPr lang="en-US" sz="2400">
                <a:solidFill>
                  <a:srgbClr val="000000"/>
                </a:solidFill>
                <a:latin typeface="Times New Roman" panose="02020603050405020304" pitchFamily="18" charset="0"/>
              </a:rPr>
              <a:t>(x,y+1)</a:t>
            </a:r>
            <a:endParaRPr lang="en-US" sz="2000">
              <a:solidFill>
                <a:srgbClr val="000000"/>
              </a:solidFill>
              <a:latin typeface="Times New Roman" panose="02020603050405020304" pitchFamily="18" charset="0"/>
            </a:endParaRPr>
          </a:p>
        </p:txBody>
      </p:sp>
      <p:sp>
        <p:nvSpPr>
          <p:cNvPr id="26743" name="Text Box 119"/>
          <p:cNvSpPr txBox="1">
            <a:spLocks noChangeArrowheads="1"/>
          </p:cNvSpPr>
          <p:nvPr/>
        </p:nvSpPr>
        <p:spPr bwMode="auto">
          <a:xfrm>
            <a:off x="730250" y="1066800"/>
            <a:ext cx="76835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0000"/>
                </a:solidFill>
                <a:latin typeface="Times New Roman" panose="02020603050405020304" pitchFamily="18" charset="0"/>
              </a:rPr>
              <a:t>      Neighborhood relation is used to tell adjacent pixels. It is </a:t>
            </a:r>
          </a:p>
          <a:p>
            <a:r>
              <a:rPr lang="en-US" sz="2400">
                <a:solidFill>
                  <a:srgbClr val="000000"/>
                </a:solidFill>
                <a:latin typeface="Times New Roman" panose="02020603050405020304" pitchFamily="18" charset="0"/>
              </a:rPr>
              <a:t>useful for analyzing regions. </a:t>
            </a:r>
          </a:p>
        </p:txBody>
      </p:sp>
      <p:sp>
        <p:nvSpPr>
          <p:cNvPr id="26744" name="Text Box 120"/>
          <p:cNvSpPr txBox="1">
            <a:spLocks noChangeArrowheads="1"/>
          </p:cNvSpPr>
          <p:nvPr/>
        </p:nvSpPr>
        <p:spPr bwMode="auto">
          <a:xfrm>
            <a:off x="1068388" y="5826125"/>
            <a:ext cx="4425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0000"/>
                </a:solidFill>
                <a:latin typeface="Times New Roman" panose="02020603050405020304" pitchFamily="18" charset="0"/>
              </a:rPr>
              <a:t>Note: </a:t>
            </a:r>
            <a:r>
              <a:rPr lang="en-US" sz="2400" i="1">
                <a:solidFill>
                  <a:srgbClr val="000000"/>
                </a:solidFill>
                <a:latin typeface="Times New Roman" panose="02020603050405020304" pitchFamily="18" charset="0"/>
              </a:rPr>
              <a:t>q</a:t>
            </a:r>
            <a:r>
              <a:rPr lang="en-US" sz="2400">
                <a:solidFill>
                  <a:srgbClr val="000000"/>
                </a:solidFill>
                <a:latin typeface="Times New Roman" panose="02020603050405020304" pitchFamily="18" charset="0"/>
              </a:rPr>
              <a:t> </a:t>
            </a:r>
            <a:r>
              <a:rPr lang="en-US" sz="2400">
                <a:solidFill>
                  <a:srgbClr val="000000"/>
                </a:solidFill>
                <a:latin typeface="Symbol" panose="05050102010706020507" pitchFamily="18" charset="2"/>
              </a:rPr>
              <a:t>Î </a:t>
            </a:r>
            <a:r>
              <a:rPr lang="en-US" sz="2400" i="1">
                <a:solidFill>
                  <a:srgbClr val="000000"/>
                </a:solidFill>
                <a:latin typeface="Times New Roman" panose="02020603050405020304" pitchFamily="18" charset="0"/>
              </a:rPr>
              <a:t>N</a:t>
            </a:r>
            <a:r>
              <a:rPr lang="en-US" sz="2400" i="1" baseline="-25000">
                <a:solidFill>
                  <a:srgbClr val="000000"/>
                </a:solidFill>
                <a:latin typeface="Times New Roman" panose="02020603050405020304" pitchFamily="18" charset="0"/>
              </a:rPr>
              <a:t>4</a:t>
            </a:r>
            <a:r>
              <a:rPr lang="en-US" sz="2400">
                <a:solidFill>
                  <a:srgbClr val="000000"/>
                </a:solidFill>
                <a:latin typeface="Times New Roman" panose="02020603050405020304" pitchFamily="18" charset="0"/>
              </a:rPr>
              <a:t>(</a:t>
            </a:r>
            <a:r>
              <a:rPr lang="en-US" sz="2400" i="1">
                <a:solidFill>
                  <a:srgbClr val="000000"/>
                </a:solidFill>
                <a:latin typeface="Times New Roman" panose="02020603050405020304" pitchFamily="18" charset="0"/>
              </a:rPr>
              <a:t>p</a:t>
            </a:r>
            <a:r>
              <a:rPr lang="en-US" sz="2400">
                <a:solidFill>
                  <a:srgbClr val="000000"/>
                </a:solidFill>
                <a:latin typeface="Times New Roman" panose="02020603050405020304" pitchFamily="18" charset="0"/>
              </a:rPr>
              <a:t>) implies </a:t>
            </a:r>
            <a:r>
              <a:rPr lang="en-US" sz="2400" i="1">
                <a:solidFill>
                  <a:srgbClr val="000000"/>
                </a:solidFill>
                <a:latin typeface="Times New Roman" panose="02020603050405020304" pitchFamily="18" charset="0"/>
              </a:rPr>
              <a:t>p</a:t>
            </a:r>
            <a:r>
              <a:rPr lang="en-US" sz="2400">
                <a:solidFill>
                  <a:srgbClr val="000000"/>
                </a:solidFill>
                <a:latin typeface="Times New Roman" panose="02020603050405020304" pitchFamily="18" charset="0"/>
              </a:rPr>
              <a:t> </a:t>
            </a:r>
            <a:r>
              <a:rPr lang="en-US" sz="2400">
                <a:solidFill>
                  <a:srgbClr val="000000"/>
                </a:solidFill>
                <a:latin typeface="Symbol" panose="05050102010706020507" pitchFamily="18" charset="2"/>
              </a:rPr>
              <a:t>Î </a:t>
            </a:r>
            <a:r>
              <a:rPr lang="en-US" sz="2400" i="1">
                <a:solidFill>
                  <a:srgbClr val="000000"/>
                </a:solidFill>
                <a:latin typeface="Times New Roman" panose="02020603050405020304" pitchFamily="18" charset="0"/>
              </a:rPr>
              <a:t>N</a:t>
            </a:r>
            <a:r>
              <a:rPr lang="en-US" sz="2400" i="1" baseline="-25000">
                <a:solidFill>
                  <a:srgbClr val="000000"/>
                </a:solidFill>
                <a:latin typeface="Times New Roman" panose="02020603050405020304" pitchFamily="18" charset="0"/>
              </a:rPr>
              <a:t>4</a:t>
            </a:r>
            <a:r>
              <a:rPr lang="en-US" sz="2400">
                <a:solidFill>
                  <a:srgbClr val="000000"/>
                </a:solidFill>
                <a:latin typeface="Times New Roman" panose="02020603050405020304" pitchFamily="18" charset="0"/>
              </a:rPr>
              <a:t>(</a:t>
            </a:r>
            <a:r>
              <a:rPr lang="en-US" sz="2400" i="1">
                <a:solidFill>
                  <a:srgbClr val="000000"/>
                </a:solidFill>
                <a:latin typeface="Times New Roman" panose="02020603050405020304" pitchFamily="18" charset="0"/>
              </a:rPr>
              <a:t>q</a:t>
            </a:r>
            <a:r>
              <a:rPr lang="en-US" sz="2400">
                <a:solidFill>
                  <a:srgbClr val="000000"/>
                </a:solidFill>
                <a:latin typeface="Times New Roman" panose="02020603050405020304" pitchFamily="18" charset="0"/>
              </a:rPr>
              <a:t>) </a:t>
            </a:r>
          </a:p>
        </p:txBody>
      </p:sp>
      <p:sp>
        <p:nvSpPr>
          <p:cNvPr id="26745" name="Text Box 121"/>
          <p:cNvSpPr txBox="1">
            <a:spLocks noChangeArrowheads="1"/>
          </p:cNvSpPr>
          <p:nvPr/>
        </p:nvSpPr>
        <p:spPr bwMode="auto">
          <a:xfrm>
            <a:off x="1101725" y="4979988"/>
            <a:ext cx="662232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0000"/>
                </a:solidFill>
                <a:latin typeface="Times New Roman" panose="02020603050405020304" pitchFamily="18" charset="0"/>
              </a:rPr>
              <a:t>4-neighborhood relation considers only vertical and </a:t>
            </a:r>
          </a:p>
          <a:p>
            <a:r>
              <a:rPr lang="en-US" sz="2400">
                <a:solidFill>
                  <a:srgbClr val="000000"/>
                </a:solidFill>
                <a:latin typeface="Times New Roman" panose="02020603050405020304" pitchFamily="18" charset="0"/>
              </a:rPr>
              <a:t>horizontal neighbors.</a:t>
            </a:r>
          </a:p>
        </p:txBody>
      </p:sp>
      <p:sp>
        <p:nvSpPr>
          <p:cNvPr id="2" name="Slide Number Placeholder 1"/>
          <p:cNvSpPr>
            <a:spLocks noGrp="1"/>
          </p:cNvSpPr>
          <p:nvPr>
            <p:ph type="sldNum" sz="quarter" idx="12"/>
          </p:nvPr>
        </p:nvSpPr>
        <p:spPr/>
        <p:txBody>
          <a:bodyPr/>
          <a:lstStyle/>
          <a:p>
            <a:fld id="{1DBC9F0B-35FC-48CA-AD63-93AD4910F97F}" type="slidenum">
              <a:rPr lang="en-US" smtClean="0">
                <a:solidFill>
                  <a:srgbClr val="000000"/>
                </a:solidFill>
              </a:rPr>
              <a:pPr/>
              <a:t>85</a:t>
            </a:fld>
            <a:endParaRPr lang="en-US">
              <a:solidFill>
                <a:srgbClr val="000000"/>
              </a:solidFill>
            </a:endParaRPr>
          </a:p>
        </p:txBody>
      </p:sp>
    </p:spTree>
    <p:extLst>
      <p:ext uri="{BB962C8B-B14F-4D97-AF65-F5344CB8AC3E}">
        <p14:creationId xmlns:p14="http://schemas.microsoft.com/office/powerpoint/2010/main" val="8389734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73" name="Rectangle 25"/>
          <p:cNvSpPr>
            <a:spLocks noChangeArrowheads="1"/>
          </p:cNvSpPr>
          <p:nvPr/>
        </p:nvSpPr>
        <p:spPr bwMode="auto">
          <a:xfrm>
            <a:off x="896938" y="1533525"/>
            <a:ext cx="842962" cy="84296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27674" name="Rectangle 26"/>
          <p:cNvSpPr>
            <a:spLocks noChangeArrowheads="1"/>
          </p:cNvSpPr>
          <p:nvPr/>
        </p:nvSpPr>
        <p:spPr bwMode="auto">
          <a:xfrm>
            <a:off x="2600325" y="1533525"/>
            <a:ext cx="842963" cy="84296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27675" name="Rectangle 27"/>
          <p:cNvSpPr>
            <a:spLocks noChangeArrowheads="1"/>
          </p:cNvSpPr>
          <p:nvPr/>
        </p:nvSpPr>
        <p:spPr bwMode="auto">
          <a:xfrm>
            <a:off x="896938" y="3236913"/>
            <a:ext cx="842962" cy="84296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27676" name="Rectangle 28"/>
          <p:cNvSpPr>
            <a:spLocks noChangeArrowheads="1"/>
          </p:cNvSpPr>
          <p:nvPr/>
        </p:nvSpPr>
        <p:spPr bwMode="auto">
          <a:xfrm>
            <a:off x="2600325" y="3236913"/>
            <a:ext cx="842963" cy="84296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27650" name="Rectangle 2"/>
          <p:cNvSpPr>
            <a:spLocks noChangeArrowheads="1"/>
          </p:cNvSpPr>
          <p:nvPr/>
        </p:nvSpPr>
        <p:spPr bwMode="auto">
          <a:xfrm>
            <a:off x="1747838" y="3236913"/>
            <a:ext cx="842962" cy="84296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27651" name="Rectangle 3"/>
          <p:cNvSpPr>
            <a:spLocks noChangeArrowheads="1"/>
          </p:cNvSpPr>
          <p:nvPr/>
        </p:nvSpPr>
        <p:spPr bwMode="auto">
          <a:xfrm>
            <a:off x="1747838" y="1531938"/>
            <a:ext cx="842962" cy="84296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27652" name="Rectangle 4"/>
          <p:cNvSpPr>
            <a:spLocks noChangeArrowheads="1"/>
          </p:cNvSpPr>
          <p:nvPr/>
        </p:nvSpPr>
        <p:spPr bwMode="auto">
          <a:xfrm>
            <a:off x="895350" y="2386013"/>
            <a:ext cx="842963" cy="84296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27653" name="Rectangle 5"/>
          <p:cNvSpPr>
            <a:spLocks noChangeArrowheads="1"/>
          </p:cNvSpPr>
          <p:nvPr/>
        </p:nvSpPr>
        <p:spPr bwMode="auto">
          <a:xfrm>
            <a:off x="2600325" y="2384425"/>
            <a:ext cx="842963" cy="84296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27654" name="Line 6"/>
          <p:cNvSpPr>
            <a:spLocks noChangeShapeType="1"/>
          </p:cNvSpPr>
          <p:nvPr/>
        </p:nvSpPr>
        <p:spPr bwMode="auto">
          <a:xfrm>
            <a:off x="889000" y="1363663"/>
            <a:ext cx="0" cy="29067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7655" name="Line 7"/>
          <p:cNvSpPr>
            <a:spLocks noChangeShapeType="1"/>
          </p:cNvSpPr>
          <p:nvPr/>
        </p:nvSpPr>
        <p:spPr bwMode="auto">
          <a:xfrm>
            <a:off x="3446463" y="1363663"/>
            <a:ext cx="0" cy="29067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7656" name="Line 8"/>
          <p:cNvSpPr>
            <a:spLocks noChangeShapeType="1"/>
          </p:cNvSpPr>
          <p:nvPr/>
        </p:nvSpPr>
        <p:spPr bwMode="auto">
          <a:xfrm>
            <a:off x="2592388" y="1363663"/>
            <a:ext cx="0" cy="29067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7657" name="Line 9"/>
          <p:cNvSpPr>
            <a:spLocks noChangeShapeType="1"/>
          </p:cNvSpPr>
          <p:nvPr/>
        </p:nvSpPr>
        <p:spPr bwMode="auto">
          <a:xfrm>
            <a:off x="1741488" y="1363663"/>
            <a:ext cx="0" cy="29067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7658" name="Text Box 10"/>
          <p:cNvSpPr txBox="1">
            <a:spLocks noChangeArrowheads="1"/>
          </p:cNvSpPr>
          <p:nvPr/>
        </p:nvSpPr>
        <p:spPr bwMode="auto">
          <a:xfrm>
            <a:off x="2024063" y="2701925"/>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i="1">
                <a:solidFill>
                  <a:srgbClr val="000000"/>
                </a:solidFill>
                <a:latin typeface="Times New Roman" panose="02020603050405020304" pitchFamily="18" charset="0"/>
              </a:rPr>
              <a:t>p</a:t>
            </a:r>
          </a:p>
        </p:txBody>
      </p:sp>
      <p:sp>
        <p:nvSpPr>
          <p:cNvPr id="27659" name="Text Box 11"/>
          <p:cNvSpPr txBox="1">
            <a:spLocks noChangeArrowheads="1"/>
          </p:cNvSpPr>
          <p:nvPr/>
        </p:nvSpPr>
        <p:spPr bwMode="auto">
          <a:xfrm>
            <a:off x="2667000" y="2701925"/>
            <a:ext cx="704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x+1</a:t>
            </a: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y</a:t>
            </a:r>
            <a:r>
              <a:rPr lang="en-US" sz="1400" b="1">
                <a:solidFill>
                  <a:srgbClr val="000000"/>
                </a:solidFill>
                <a:latin typeface="Times New Roman" panose="02020603050405020304" pitchFamily="18" charset="0"/>
              </a:rPr>
              <a:t>)</a:t>
            </a:r>
          </a:p>
        </p:txBody>
      </p:sp>
      <p:sp>
        <p:nvSpPr>
          <p:cNvPr id="27660" name="Text Box 12"/>
          <p:cNvSpPr txBox="1">
            <a:spLocks noChangeArrowheads="1"/>
          </p:cNvSpPr>
          <p:nvPr/>
        </p:nvSpPr>
        <p:spPr bwMode="auto">
          <a:xfrm>
            <a:off x="985838" y="2701925"/>
            <a:ext cx="6619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x-1</a:t>
            </a: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y</a:t>
            </a:r>
            <a:r>
              <a:rPr lang="en-US" sz="1400" b="1">
                <a:solidFill>
                  <a:srgbClr val="000000"/>
                </a:solidFill>
                <a:latin typeface="Times New Roman" panose="02020603050405020304" pitchFamily="18" charset="0"/>
              </a:rPr>
              <a:t>)</a:t>
            </a:r>
          </a:p>
        </p:txBody>
      </p:sp>
      <p:sp>
        <p:nvSpPr>
          <p:cNvPr id="27661" name="Text Box 13"/>
          <p:cNvSpPr txBox="1">
            <a:spLocks noChangeArrowheads="1"/>
          </p:cNvSpPr>
          <p:nvPr/>
        </p:nvSpPr>
        <p:spPr bwMode="auto">
          <a:xfrm>
            <a:off x="1830388" y="1851025"/>
            <a:ext cx="6619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x</a:t>
            </a: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y-1</a:t>
            </a:r>
            <a:r>
              <a:rPr lang="en-US" sz="1400" b="1">
                <a:solidFill>
                  <a:srgbClr val="000000"/>
                </a:solidFill>
                <a:latin typeface="Times New Roman" panose="02020603050405020304" pitchFamily="18" charset="0"/>
              </a:rPr>
              <a:t>)</a:t>
            </a:r>
          </a:p>
        </p:txBody>
      </p:sp>
      <p:sp>
        <p:nvSpPr>
          <p:cNvPr id="27662" name="Text Box 14"/>
          <p:cNvSpPr txBox="1">
            <a:spLocks noChangeArrowheads="1"/>
          </p:cNvSpPr>
          <p:nvPr/>
        </p:nvSpPr>
        <p:spPr bwMode="auto">
          <a:xfrm>
            <a:off x="1808163" y="3570288"/>
            <a:ext cx="704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x</a:t>
            </a: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y+1</a:t>
            </a:r>
            <a:r>
              <a:rPr lang="en-US" sz="1400" b="1">
                <a:solidFill>
                  <a:srgbClr val="000000"/>
                </a:solidFill>
                <a:latin typeface="Times New Roman" panose="02020603050405020304" pitchFamily="18" charset="0"/>
              </a:rPr>
              <a:t>)</a:t>
            </a:r>
          </a:p>
        </p:txBody>
      </p:sp>
      <p:sp>
        <p:nvSpPr>
          <p:cNvPr id="27663" name="Text Box 15"/>
          <p:cNvSpPr txBox="1">
            <a:spLocks noChangeArrowheads="1"/>
          </p:cNvSpPr>
          <p:nvPr/>
        </p:nvSpPr>
        <p:spPr bwMode="auto">
          <a:xfrm>
            <a:off x="2593975" y="1851025"/>
            <a:ext cx="852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x+1</a:t>
            </a: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y-1</a:t>
            </a:r>
            <a:r>
              <a:rPr lang="en-US" sz="1400" b="1">
                <a:solidFill>
                  <a:srgbClr val="000000"/>
                </a:solidFill>
                <a:latin typeface="Times New Roman" panose="02020603050405020304" pitchFamily="18" charset="0"/>
              </a:rPr>
              <a:t>)</a:t>
            </a:r>
          </a:p>
        </p:txBody>
      </p:sp>
      <p:sp>
        <p:nvSpPr>
          <p:cNvPr id="27664" name="Text Box 16"/>
          <p:cNvSpPr txBox="1">
            <a:spLocks noChangeArrowheads="1"/>
          </p:cNvSpPr>
          <p:nvPr/>
        </p:nvSpPr>
        <p:spPr bwMode="auto">
          <a:xfrm>
            <a:off x="914400" y="1851025"/>
            <a:ext cx="809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x-1</a:t>
            </a: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y-1</a:t>
            </a:r>
            <a:r>
              <a:rPr lang="en-US" sz="1400" b="1">
                <a:solidFill>
                  <a:srgbClr val="000000"/>
                </a:solidFill>
                <a:latin typeface="Times New Roman" panose="02020603050405020304" pitchFamily="18" charset="0"/>
              </a:rPr>
              <a:t>)</a:t>
            </a:r>
          </a:p>
        </p:txBody>
      </p:sp>
      <p:sp>
        <p:nvSpPr>
          <p:cNvPr id="27665" name="Text Box 17"/>
          <p:cNvSpPr txBox="1">
            <a:spLocks noChangeArrowheads="1"/>
          </p:cNvSpPr>
          <p:nvPr/>
        </p:nvSpPr>
        <p:spPr bwMode="auto">
          <a:xfrm>
            <a:off x="892175" y="3570288"/>
            <a:ext cx="852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x-1</a:t>
            </a: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y+1</a:t>
            </a:r>
            <a:r>
              <a:rPr lang="en-US" sz="1400" b="1">
                <a:solidFill>
                  <a:srgbClr val="000000"/>
                </a:solidFill>
                <a:latin typeface="Times New Roman" panose="02020603050405020304" pitchFamily="18" charset="0"/>
              </a:rPr>
              <a:t>)</a:t>
            </a:r>
          </a:p>
        </p:txBody>
      </p:sp>
      <p:sp>
        <p:nvSpPr>
          <p:cNvPr id="27666" name="Text Box 18"/>
          <p:cNvSpPr txBox="1">
            <a:spLocks noChangeArrowheads="1"/>
          </p:cNvSpPr>
          <p:nvPr/>
        </p:nvSpPr>
        <p:spPr bwMode="auto">
          <a:xfrm>
            <a:off x="2573338" y="3570288"/>
            <a:ext cx="89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x+1</a:t>
            </a: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y+1</a:t>
            </a:r>
            <a:r>
              <a:rPr lang="en-US" sz="1400" b="1">
                <a:solidFill>
                  <a:srgbClr val="000000"/>
                </a:solidFill>
                <a:latin typeface="Times New Roman" panose="02020603050405020304" pitchFamily="18" charset="0"/>
              </a:rPr>
              <a:t>)</a:t>
            </a:r>
          </a:p>
        </p:txBody>
      </p:sp>
      <p:grpSp>
        <p:nvGrpSpPr>
          <p:cNvPr id="27667" name="Group 19"/>
          <p:cNvGrpSpPr>
            <a:grpSpLocks/>
          </p:cNvGrpSpPr>
          <p:nvPr/>
        </p:nvGrpSpPr>
        <p:grpSpPr bwMode="auto">
          <a:xfrm rot="-5400000">
            <a:off x="913607" y="1340644"/>
            <a:ext cx="2559050" cy="2928937"/>
            <a:chOff x="1162" y="1372"/>
            <a:chExt cx="2032" cy="2168"/>
          </a:xfrm>
        </p:grpSpPr>
        <p:sp>
          <p:nvSpPr>
            <p:cNvPr id="27668" name="Line 20"/>
            <p:cNvSpPr>
              <a:spLocks noChangeShapeType="1"/>
            </p:cNvSpPr>
            <p:nvPr/>
          </p:nvSpPr>
          <p:spPr bwMode="auto">
            <a:xfrm>
              <a:off x="1162" y="1372"/>
              <a:ext cx="0" cy="21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7669" name="Line 21"/>
            <p:cNvSpPr>
              <a:spLocks noChangeShapeType="1"/>
            </p:cNvSpPr>
            <p:nvPr/>
          </p:nvSpPr>
          <p:spPr bwMode="auto">
            <a:xfrm>
              <a:off x="3194" y="1372"/>
              <a:ext cx="0" cy="21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7670" name="Line 22"/>
            <p:cNvSpPr>
              <a:spLocks noChangeShapeType="1"/>
            </p:cNvSpPr>
            <p:nvPr/>
          </p:nvSpPr>
          <p:spPr bwMode="auto">
            <a:xfrm>
              <a:off x="2516" y="1372"/>
              <a:ext cx="0" cy="21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7671" name="Line 23"/>
            <p:cNvSpPr>
              <a:spLocks noChangeShapeType="1"/>
            </p:cNvSpPr>
            <p:nvPr/>
          </p:nvSpPr>
          <p:spPr bwMode="auto">
            <a:xfrm>
              <a:off x="1839" y="1372"/>
              <a:ext cx="0" cy="21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grpSp>
      <p:sp>
        <p:nvSpPr>
          <p:cNvPr id="27672" name="Text Box 24"/>
          <p:cNvSpPr txBox="1">
            <a:spLocks noChangeArrowheads="1"/>
          </p:cNvSpPr>
          <p:nvPr/>
        </p:nvSpPr>
        <p:spPr bwMode="auto">
          <a:xfrm>
            <a:off x="1412201" y="697274"/>
            <a:ext cx="4125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i="1">
                <a:solidFill>
                  <a:srgbClr val="3333CC"/>
                </a:solidFill>
                <a:cs typeface="Arial" panose="020B0604020202020204" pitchFamily="34" charset="0"/>
              </a:rPr>
              <a:t>Neighbors of a Pixel (cont.)</a:t>
            </a:r>
          </a:p>
        </p:txBody>
      </p:sp>
      <p:sp>
        <p:nvSpPr>
          <p:cNvPr id="27677" name="Text Box 29"/>
          <p:cNvSpPr txBox="1">
            <a:spLocks noChangeArrowheads="1"/>
          </p:cNvSpPr>
          <p:nvPr/>
        </p:nvSpPr>
        <p:spPr bwMode="auto">
          <a:xfrm>
            <a:off x="4965700" y="1609725"/>
            <a:ext cx="27543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800" b="1">
                <a:solidFill>
                  <a:srgbClr val="000000"/>
                </a:solidFill>
                <a:latin typeface="Times New Roman" panose="02020603050405020304" pitchFamily="18" charset="0"/>
              </a:rPr>
              <a:t>8-neighbors of </a:t>
            </a:r>
            <a:r>
              <a:rPr lang="en-US" sz="2800" b="1" i="1">
                <a:solidFill>
                  <a:srgbClr val="000000"/>
                </a:solidFill>
                <a:latin typeface="Times New Roman" panose="02020603050405020304" pitchFamily="18" charset="0"/>
              </a:rPr>
              <a:t>p</a:t>
            </a:r>
            <a:r>
              <a:rPr lang="en-US" sz="2800" b="1">
                <a:solidFill>
                  <a:srgbClr val="000000"/>
                </a:solidFill>
                <a:latin typeface="Times New Roman" panose="02020603050405020304" pitchFamily="18" charset="0"/>
              </a:rPr>
              <a:t>:</a:t>
            </a:r>
          </a:p>
        </p:txBody>
      </p:sp>
      <p:sp>
        <p:nvSpPr>
          <p:cNvPr id="27678" name="Text Box 30"/>
          <p:cNvSpPr txBox="1">
            <a:spLocks noChangeArrowheads="1"/>
          </p:cNvSpPr>
          <p:nvPr/>
        </p:nvSpPr>
        <p:spPr bwMode="auto">
          <a:xfrm>
            <a:off x="5630863" y="2478088"/>
            <a:ext cx="141605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solidFill>
                  <a:srgbClr val="000000"/>
                </a:solidFill>
                <a:latin typeface="Times New Roman" panose="02020603050405020304" pitchFamily="18" charset="0"/>
              </a:rPr>
              <a:t>(x</a:t>
            </a:r>
            <a:r>
              <a:rPr lang="en-US" sz="2400">
                <a:solidFill>
                  <a:srgbClr val="000000"/>
                </a:solidFill>
                <a:latin typeface="Symbol" panose="05050102010706020507" pitchFamily="18" charset="2"/>
              </a:rPr>
              <a:t>-</a:t>
            </a:r>
            <a:r>
              <a:rPr lang="en-US" sz="2400">
                <a:solidFill>
                  <a:srgbClr val="000000"/>
                </a:solidFill>
                <a:latin typeface="Times New Roman" panose="02020603050405020304" pitchFamily="18" charset="0"/>
              </a:rPr>
              <a:t>1,y</a:t>
            </a:r>
            <a:r>
              <a:rPr lang="en-US" sz="2400">
                <a:solidFill>
                  <a:srgbClr val="000000"/>
                </a:solidFill>
                <a:latin typeface="Symbol" panose="05050102010706020507" pitchFamily="18" charset="2"/>
              </a:rPr>
              <a:t>-</a:t>
            </a:r>
            <a:r>
              <a:rPr lang="en-US" sz="2400">
                <a:solidFill>
                  <a:srgbClr val="000000"/>
                </a:solidFill>
                <a:latin typeface="Times New Roman" panose="02020603050405020304" pitchFamily="18" charset="0"/>
              </a:rPr>
              <a:t>1)</a:t>
            </a:r>
          </a:p>
          <a:p>
            <a:pPr algn="ctr"/>
            <a:r>
              <a:rPr lang="en-US" sz="2400">
                <a:solidFill>
                  <a:srgbClr val="000000"/>
                </a:solidFill>
                <a:latin typeface="Times New Roman" panose="02020603050405020304" pitchFamily="18" charset="0"/>
              </a:rPr>
              <a:t>(x,y</a:t>
            </a:r>
            <a:r>
              <a:rPr lang="en-US" sz="2400">
                <a:solidFill>
                  <a:srgbClr val="000000"/>
                </a:solidFill>
                <a:latin typeface="Symbol" panose="05050102010706020507" pitchFamily="18" charset="2"/>
              </a:rPr>
              <a:t>-</a:t>
            </a:r>
            <a:r>
              <a:rPr lang="en-US" sz="2400">
                <a:solidFill>
                  <a:srgbClr val="000000"/>
                </a:solidFill>
                <a:latin typeface="Times New Roman" panose="02020603050405020304" pitchFamily="18" charset="0"/>
              </a:rPr>
              <a:t>1)</a:t>
            </a:r>
          </a:p>
          <a:p>
            <a:pPr algn="ctr"/>
            <a:r>
              <a:rPr lang="en-US" sz="2400">
                <a:solidFill>
                  <a:srgbClr val="000000"/>
                </a:solidFill>
                <a:latin typeface="Times New Roman" panose="02020603050405020304" pitchFamily="18" charset="0"/>
              </a:rPr>
              <a:t>(x+1,y</a:t>
            </a:r>
            <a:r>
              <a:rPr lang="en-US" sz="2400">
                <a:solidFill>
                  <a:srgbClr val="000000"/>
                </a:solidFill>
                <a:latin typeface="Symbol" panose="05050102010706020507" pitchFamily="18" charset="2"/>
              </a:rPr>
              <a:t>-</a:t>
            </a:r>
            <a:r>
              <a:rPr lang="en-US" sz="2400">
                <a:solidFill>
                  <a:srgbClr val="000000"/>
                </a:solidFill>
                <a:latin typeface="Times New Roman" panose="02020603050405020304" pitchFamily="18" charset="0"/>
              </a:rPr>
              <a:t>1)</a:t>
            </a:r>
          </a:p>
          <a:p>
            <a:pPr algn="ctr"/>
            <a:r>
              <a:rPr lang="en-US" sz="2400">
                <a:solidFill>
                  <a:srgbClr val="000000"/>
                </a:solidFill>
                <a:latin typeface="Times New Roman" panose="02020603050405020304" pitchFamily="18" charset="0"/>
              </a:rPr>
              <a:t>(x</a:t>
            </a:r>
            <a:r>
              <a:rPr lang="en-US" sz="2400">
                <a:solidFill>
                  <a:srgbClr val="000000"/>
                </a:solidFill>
                <a:latin typeface="Symbol" panose="05050102010706020507" pitchFamily="18" charset="2"/>
              </a:rPr>
              <a:t>-</a:t>
            </a:r>
            <a:r>
              <a:rPr lang="en-US" sz="2400">
                <a:solidFill>
                  <a:srgbClr val="000000"/>
                </a:solidFill>
                <a:latin typeface="Times New Roman" panose="02020603050405020304" pitchFamily="18" charset="0"/>
              </a:rPr>
              <a:t>1,y)</a:t>
            </a:r>
          </a:p>
          <a:p>
            <a:pPr algn="ctr"/>
            <a:r>
              <a:rPr lang="en-US" sz="2400">
                <a:solidFill>
                  <a:srgbClr val="000000"/>
                </a:solidFill>
                <a:latin typeface="Times New Roman" panose="02020603050405020304" pitchFamily="18" charset="0"/>
              </a:rPr>
              <a:t>(x+1,y)</a:t>
            </a:r>
          </a:p>
          <a:p>
            <a:pPr algn="ctr"/>
            <a:r>
              <a:rPr lang="en-US" sz="2400">
                <a:solidFill>
                  <a:srgbClr val="000000"/>
                </a:solidFill>
                <a:latin typeface="Times New Roman" panose="02020603050405020304" pitchFamily="18" charset="0"/>
              </a:rPr>
              <a:t>(x</a:t>
            </a:r>
            <a:r>
              <a:rPr lang="en-US" sz="2400">
                <a:solidFill>
                  <a:srgbClr val="000000"/>
                </a:solidFill>
                <a:latin typeface="Symbol" panose="05050102010706020507" pitchFamily="18" charset="2"/>
              </a:rPr>
              <a:t>-</a:t>
            </a:r>
            <a:r>
              <a:rPr lang="en-US" sz="2400">
                <a:solidFill>
                  <a:srgbClr val="000000"/>
                </a:solidFill>
                <a:latin typeface="Times New Roman" panose="02020603050405020304" pitchFamily="18" charset="0"/>
              </a:rPr>
              <a:t>1,y+1)</a:t>
            </a:r>
          </a:p>
          <a:p>
            <a:pPr algn="ctr"/>
            <a:r>
              <a:rPr lang="en-US" sz="2400">
                <a:solidFill>
                  <a:srgbClr val="000000"/>
                </a:solidFill>
                <a:latin typeface="Times New Roman" panose="02020603050405020304" pitchFamily="18" charset="0"/>
              </a:rPr>
              <a:t>(x,y+1)</a:t>
            </a:r>
          </a:p>
          <a:p>
            <a:pPr algn="ctr"/>
            <a:r>
              <a:rPr lang="en-US" sz="2400">
                <a:solidFill>
                  <a:srgbClr val="000000"/>
                </a:solidFill>
                <a:latin typeface="Times New Roman" panose="02020603050405020304" pitchFamily="18" charset="0"/>
              </a:rPr>
              <a:t>(x+1,y+1)</a:t>
            </a:r>
            <a:endParaRPr lang="en-US" sz="2000">
              <a:solidFill>
                <a:srgbClr val="000000"/>
              </a:solidFill>
              <a:latin typeface="Times New Roman" panose="02020603050405020304" pitchFamily="18" charset="0"/>
            </a:endParaRPr>
          </a:p>
        </p:txBody>
      </p:sp>
      <p:sp>
        <p:nvSpPr>
          <p:cNvPr id="27679" name="Text Box 31"/>
          <p:cNvSpPr txBox="1">
            <a:spLocks noChangeArrowheads="1"/>
          </p:cNvSpPr>
          <p:nvPr/>
        </p:nvSpPr>
        <p:spPr bwMode="auto">
          <a:xfrm>
            <a:off x="4035425" y="3727450"/>
            <a:ext cx="13319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3200" i="1">
                <a:solidFill>
                  <a:srgbClr val="000000"/>
                </a:solidFill>
                <a:latin typeface="Times New Roman" panose="02020603050405020304" pitchFamily="18" charset="0"/>
              </a:rPr>
              <a:t>N</a:t>
            </a:r>
            <a:r>
              <a:rPr lang="en-US" sz="3200" i="1" baseline="-25000">
                <a:solidFill>
                  <a:srgbClr val="000000"/>
                </a:solidFill>
                <a:latin typeface="Times New Roman" panose="02020603050405020304" pitchFamily="18" charset="0"/>
              </a:rPr>
              <a:t>8</a:t>
            </a:r>
            <a:r>
              <a:rPr lang="en-US" sz="3200">
                <a:solidFill>
                  <a:srgbClr val="000000"/>
                </a:solidFill>
                <a:latin typeface="Times New Roman" panose="02020603050405020304" pitchFamily="18" charset="0"/>
              </a:rPr>
              <a:t>(</a:t>
            </a:r>
            <a:r>
              <a:rPr lang="en-US" sz="3200" i="1">
                <a:solidFill>
                  <a:srgbClr val="000000"/>
                </a:solidFill>
                <a:latin typeface="Times New Roman" panose="02020603050405020304" pitchFamily="18" charset="0"/>
              </a:rPr>
              <a:t>p</a:t>
            </a:r>
            <a:r>
              <a:rPr lang="en-US" sz="3200">
                <a:solidFill>
                  <a:srgbClr val="000000"/>
                </a:solidFill>
                <a:latin typeface="Times New Roman" panose="02020603050405020304" pitchFamily="18" charset="0"/>
              </a:rPr>
              <a:t>)</a:t>
            </a:r>
            <a:r>
              <a:rPr lang="en-US" sz="2000">
                <a:solidFill>
                  <a:srgbClr val="000000"/>
                </a:solidFill>
                <a:latin typeface="Times New Roman" panose="02020603050405020304" pitchFamily="18" charset="0"/>
              </a:rPr>
              <a:t> = </a:t>
            </a:r>
          </a:p>
        </p:txBody>
      </p:sp>
      <p:sp>
        <p:nvSpPr>
          <p:cNvPr id="27680" name="AutoShape 32"/>
          <p:cNvSpPr>
            <a:spLocks/>
          </p:cNvSpPr>
          <p:nvPr/>
        </p:nvSpPr>
        <p:spPr bwMode="auto">
          <a:xfrm>
            <a:off x="5530850" y="2590800"/>
            <a:ext cx="215900" cy="2870200"/>
          </a:xfrm>
          <a:prstGeom prst="leftBrace">
            <a:avLst>
              <a:gd name="adj1" fmla="val 11078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27681" name="AutoShape 33"/>
          <p:cNvSpPr>
            <a:spLocks/>
          </p:cNvSpPr>
          <p:nvPr/>
        </p:nvSpPr>
        <p:spPr bwMode="auto">
          <a:xfrm flipH="1">
            <a:off x="6919913" y="2590800"/>
            <a:ext cx="215900" cy="2870200"/>
          </a:xfrm>
          <a:prstGeom prst="leftBrace">
            <a:avLst>
              <a:gd name="adj1" fmla="val 11078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27682" name="Text Box 34"/>
          <p:cNvSpPr txBox="1">
            <a:spLocks noChangeArrowheads="1"/>
          </p:cNvSpPr>
          <p:nvPr/>
        </p:nvSpPr>
        <p:spPr bwMode="auto">
          <a:xfrm>
            <a:off x="990600" y="5559425"/>
            <a:ext cx="7161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0000"/>
                </a:solidFill>
                <a:latin typeface="Times New Roman" panose="02020603050405020304" pitchFamily="18" charset="0"/>
              </a:rPr>
              <a:t>     8-neighborhood relation considers all neighbor pixels.</a:t>
            </a:r>
          </a:p>
        </p:txBody>
      </p:sp>
      <p:sp>
        <p:nvSpPr>
          <p:cNvPr id="2" name="Slide Number Placeholder 1"/>
          <p:cNvSpPr>
            <a:spLocks noGrp="1"/>
          </p:cNvSpPr>
          <p:nvPr>
            <p:ph type="sldNum" sz="quarter" idx="12"/>
          </p:nvPr>
        </p:nvSpPr>
        <p:spPr/>
        <p:txBody>
          <a:bodyPr/>
          <a:lstStyle/>
          <a:p>
            <a:fld id="{1DBC9F0B-35FC-48CA-AD63-93AD4910F97F}" type="slidenum">
              <a:rPr lang="en-US" smtClean="0">
                <a:solidFill>
                  <a:srgbClr val="000000"/>
                </a:solidFill>
              </a:rPr>
              <a:pPr/>
              <a:t>86</a:t>
            </a:fld>
            <a:endParaRPr lang="en-US">
              <a:solidFill>
                <a:srgbClr val="000000"/>
              </a:solidFill>
            </a:endParaRPr>
          </a:p>
        </p:txBody>
      </p:sp>
    </p:spTree>
    <p:extLst>
      <p:ext uri="{BB962C8B-B14F-4D97-AF65-F5344CB8AC3E}">
        <p14:creationId xmlns:p14="http://schemas.microsoft.com/office/powerpoint/2010/main" val="7008670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02" name="Rectangle 30"/>
          <p:cNvSpPr>
            <a:spLocks noChangeArrowheads="1"/>
          </p:cNvSpPr>
          <p:nvPr/>
        </p:nvSpPr>
        <p:spPr bwMode="auto">
          <a:xfrm>
            <a:off x="2603500" y="3238500"/>
            <a:ext cx="842963" cy="84296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28674" name="Rectangle 2"/>
          <p:cNvSpPr>
            <a:spLocks noChangeArrowheads="1"/>
          </p:cNvSpPr>
          <p:nvPr/>
        </p:nvSpPr>
        <p:spPr bwMode="auto">
          <a:xfrm>
            <a:off x="895350" y="3235325"/>
            <a:ext cx="842963" cy="84296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28675" name="Rectangle 3"/>
          <p:cNvSpPr>
            <a:spLocks noChangeArrowheads="1"/>
          </p:cNvSpPr>
          <p:nvPr/>
        </p:nvSpPr>
        <p:spPr bwMode="auto">
          <a:xfrm>
            <a:off x="2590800" y="1531938"/>
            <a:ext cx="842963" cy="84296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28676" name="Rectangle 4"/>
          <p:cNvSpPr>
            <a:spLocks noChangeArrowheads="1"/>
          </p:cNvSpPr>
          <p:nvPr/>
        </p:nvSpPr>
        <p:spPr bwMode="auto">
          <a:xfrm>
            <a:off x="896938" y="1533525"/>
            <a:ext cx="842962" cy="84296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28678" name="Line 6"/>
          <p:cNvSpPr>
            <a:spLocks noChangeShapeType="1"/>
          </p:cNvSpPr>
          <p:nvPr/>
        </p:nvSpPr>
        <p:spPr bwMode="auto">
          <a:xfrm>
            <a:off x="889000" y="1363663"/>
            <a:ext cx="0" cy="29067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8679" name="Line 7"/>
          <p:cNvSpPr>
            <a:spLocks noChangeShapeType="1"/>
          </p:cNvSpPr>
          <p:nvPr/>
        </p:nvSpPr>
        <p:spPr bwMode="auto">
          <a:xfrm>
            <a:off x="3446463" y="1363663"/>
            <a:ext cx="0" cy="29067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8680" name="Line 8"/>
          <p:cNvSpPr>
            <a:spLocks noChangeShapeType="1"/>
          </p:cNvSpPr>
          <p:nvPr/>
        </p:nvSpPr>
        <p:spPr bwMode="auto">
          <a:xfrm>
            <a:off x="2592388" y="1363663"/>
            <a:ext cx="0" cy="29067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8681" name="Line 9"/>
          <p:cNvSpPr>
            <a:spLocks noChangeShapeType="1"/>
          </p:cNvSpPr>
          <p:nvPr/>
        </p:nvSpPr>
        <p:spPr bwMode="auto">
          <a:xfrm>
            <a:off x="1741488" y="1363663"/>
            <a:ext cx="0" cy="29067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8682" name="Text Box 10"/>
          <p:cNvSpPr txBox="1">
            <a:spLocks noChangeArrowheads="1"/>
          </p:cNvSpPr>
          <p:nvPr/>
        </p:nvSpPr>
        <p:spPr bwMode="auto">
          <a:xfrm>
            <a:off x="2024063" y="2701925"/>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i="1">
                <a:solidFill>
                  <a:srgbClr val="000000"/>
                </a:solidFill>
                <a:latin typeface="Times New Roman" panose="02020603050405020304" pitchFamily="18" charset="0"/>
              </a:rPr>
              <a:t>p</a:t>
            </a:r>
          </a:p>
        </p:txBody>
      </p:sp>
      <p:sp>
        <p:nvSpPr>
          <p:cNvPr id="28687" name="Text Box 15"/>
          <p:cNvSpPr txBox="1">
            <a:spLocks noChangeArrowheads="1"/>
          </p:cNvSpPr>
          <p:nvPr/>
        </p:nvSpPr>
        <p:spPr bwMode="auto">
          <a:xfrm>
            <a:off x="2593975" y="1851025"/>
            <a:ext cx="852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x+1</a:t>
            </a: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y-1</a:t>
            </a:r>
            <a:r>
              <a:rPr lang="en-US" sz="1400" b="1">
                <a:solidFill>
                  <a:srgbClr val="000000"/>
                </a:solidFill>
                <a:latin typeface="Times New Roman" panose="02020603050405020304" pitchFamily="18" charset="0"/>
              </a:rPr>
              <a:t>)</a:t>
            </a:r>
          </a:p>
        </p:txBody>
      </p:sp>
      <p:sp>
        <p:nvSpPr>
          <p:cNvPr id="28688" name="Text Box 16"/>
          <p:cNvSpPr txBox="1">
            <a:spLocks noChangeArrowheads="1"/>
          </p:cNvSpPr>
          <p:nvPr/>
        </p:nvSpPr>
        <p:spPr bwMode="auto">
          <a:xfrm>
            <a:off x="914400" y="1851025"/>
            <a:ext cx="809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x-1</a:t>
            </a: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y-1</a:t>
            </a:r>
            <a:r>
              <a:rPr lang="en-US" sz="1400" b="1">
                <a:solidFill>
                  <a:srgbClr val="000000"/>
                </a:solidFill>
                <a:latin typeface="Times New Roman" panose="02020603050405020304" pitchFamily="18" charset="0"/>
              </a:rPr>
              <a:t>)</a:t>
            </a:r>
          </a:p>
        </p:txBody>
      </p:sp>
      <p:sp>
        <p:nvSpPr>
          <p:cNvPr id="28689" name="Text Box 17"/>
          <p:cNvSpPr txBox="1">
            <a:spLocks noChangeArrowheads="1"/>
          </p:cNvSpPr>
          <p:nvPr/>
        </p:nvSpPr>
        <p:spPr bwMode="auto">
          <a:xfrm>
            <a:off x="892175" y="3570288"/>
            <a:ext cx="852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x-1</a:t>
            </a: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y+1</a:t>
            </a:r>
            <a:r>
              <a:rPr lang="en-US" sz="1400" b="1">
                <a:solidFill>
                  <a:srgbClr val="000000"/>
                </a:solidFill>
                <a:latin typeface="Times New Roman" panose="02020603050405020304" pitchFamily="18" charset="0"/>
              </a:rPr>
              <a:t>)</a:t>
            </a:r>
          </a:p>
        </p:txBody>
      </p:sp>
      <p:sp>
        <p:nvSpPr>
          <p:cNvPr id="28690" name="Text Box 18"/>
          <p:cNvSpPr txBox="1">
            <a:spLocks noChangeArrowheads="1"/>
          </p:cNvSpPr>
          <p:nvPr/>
        </p:nvSpPr>
        <p:spPr bwMode="auto">
          <a:xfrm>
            <a:off x="2573338" y="3570288"/>
            <a:ext cx="89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x+1</a:t>
            </a:r>
            <a:r>
              <a:rPr lang="en-US" sz="1400" b="1">
                <a:solidFill>
                  <a:srgbClr val="000000"/>
                </a:solidFill>
                <a:latin typeface="Times New Roman" panose="02020603050405020304" pitchFamily="18" charset="0"/>
              </a:rPr>
              <a:t>,</a:t>
            </a:r>
            <a:r>
              <a:rPr lang="en-US" sz="1400" b="1" i="1">
                <a:solidFill>
                  <a:srgbClr val="000000"/>
                </a:solidFill>
                <a:latin typeface="Times New Roman" panose="02020603050405020304" pitchFamily="18" charset="0"/>
              </a:rPr>
              <a:t>y+1</a:t>
            </a:r>
            <a:r>
              <a:rPr lang="en-US" sz="1400" b="1">
                <a:solidFill>
                  <a:srgbClr val="000000"/>
                </a:solidFill>
                <a:latin typeface="Times New Roman" panose="02020603050405020304" pitchFamily="18" charset="0"/>
              </a:rPr>
              <a:t>)</a:t>
            </a:r>
          </a:p>
        </p:txBody>
      </p:sp>
      <p:grpSp>
        <p:nvGrpSpPr>
          <p:cNvPr id="28691" name="Group 19"/>
          <p:cNvGrpSpPr>
            <a:grpSpLocks/>
          </p:cNvGrpSpPr>
          <p:nvPr/>
        </p:nvGrpSpPr>
        <p:grpSpPr bwMode="auto">
          <a:xfrm rot="-5400000">
            <a:off x="913607" y="1340644"/>
            <a:ext cx="2559050" cy="2928937"/>
            <a:chOff x="1162" y="1372"/>
            <a:chExt cx="2032" cy="2168"/>
          </a:xfrm>
        </p:grpSpPr>
        <p:sp>
          <p:nvSpPr>
            <p:cNvPr id="28692" name="Line 20"/>
            <p:cNvSpPr>
              <a:spLocks noChangeShapeType="1"/>
            </p:cNvSpPr>
            <p:nvPr/>
          </p:nvSpPr>
          <p:spPr bwMode="auto">
            <a:xfrm>
              <a:off x="1162" y="1372"/>
              <a:ext cx="0" cy="21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8693" name="Line 21"/>
            <p:cNvSpPr>
              <a:spLocks noChangeShapeType="1"/>
            </p:cNvSpPr>
            <p:nvPr/>
          </p:nvSpPr>
          <p:spPr bwMode="auto">
            <a:xfrm>
              <a:off x="3194" y="1372"/>
              <a:ext cx="0" cy="21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8694" name="Line 22"/>
            <p:cNvSpPr>
              <a:spLocks noChangeShapeType="1"/>
            </p:cNvSpPr>
            <p:nvPr/>
          </p:nvSpPr>
          <p:spPr bwMode="auto">
            <a:xfrm>
              <a:off x="2516" y="1372"/>
              <a:ext cx="0" cy="21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8695" name="Line 23"/>
            <p:cNvSpPr>
              <a:spLocks noChangeShapeType="1"/>
            </p:cNvSpPr>
            <p:nvPr/>
          </p:nvSpPr>
          <p:spPr bwMode="auto">
            <a:xfrm>
              <a:off x="1839" y="1372"/>
              <a:ext cx="0" cy="21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grpSp>
      <p:sp>
        <p:nvSpPr>
          <p:cNvPr id="28696" name="Text Box 24"/>
          <p:cNvSpPr txBox="1">
            <a:spLocks noChangeArrowheads="1"/>
          </p:cNvSpPr>
          <p:nvPr/>
        </p:nvSpPr>
        <p:spPr bwMode="auto">
          <a:xfrm>
            <a:off x="4387850" y="1609725"/>
            <a:ext cx="39100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800" b="1">
                <a:solidFill>
                  <a:srgbClr val="000000"/>
                </a:solidFill>
                <a:latin typeface="Times New Roman" panose="02020603050405020304" pitchFamily="18" charset="0"/>
              </a:rPr>
              <a:t>Diagonal neighbors of </a:t>
            </a:r>
            <a:r>
              <a:rPr lang="en-US" sz="2800" b="1" i="1">
                <a:solidFill>
                  <a:srgbClr val="000000"/>
                </a:solidFill>
                <a:latin typeface="Times New Roman" panose="02020603050405020304" pitchFamily="18" charset="0"/>
              </a:rPr>
              <a:t>p</a:t>
            </a:r>
            <a:r>
              <a:rPr lang="en-US" sz="2800" b="1">
                <a:solidFill>
                  <a:srgbClr val="000000"/>
                </a:solidFill>
                <a:latin typeface="Times New Roman" panose="02020603050405020304" pitchFamily="18" charset="0"/>
              </a:rPr>
              <a:t>:</a:t>
            </a:r>
          </a:p>
        </p:txBody>
      </p:sp>
      <p:sp>
        <p:nvSpPr>
          <p:cNvPr id="28697" name="Text Box 25"/>
          <p:cNvSpPr txBox="1">
            <a:spLocks noChangeArrowheads="1"/>
          </p:cNvSpPr>
          <p:nvPr/>
        </p:nvSpPr>
        <p:spPr bwMode="auto">
          <a:xfrm>
            <a:off x="4032250" y="2989263"/>
            <a:ext cx="1390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3200" i="1">
                <a:solidFill>
                  <a:srgbClr val="000000"/>
                </a:solidFill>
                <a:latin typeface="Times New Roman" panose="02020603050405020304" pitchFamily="18" charset="0"/>
              </a:rPr>
              <a:t>N</a:t>
            </a:r>
            <a:r>
              <a:rPr lang="en-US" sz="3200" i="1" baseline="-25000">
                <a:solidFill>
                  <a:srgbClr val="000000"/>
                </a:solidFill>
                <a:latin typeface="Times New Roman" panose="02020603050405020304" pitchFamily="18" charset="0"/>
              </a:rPr>
              <a:t>D</a:t>
            </a:r>
            <a:r>
              <a:rPr lang="en-US" sz="3200">
                <a:solidFill>
                  <a:srgbClr val="000000"/>
                </a:solidFill>
                <a:latin typeface="Times New Roman" panose="02020603050405020304" pitchFamily="18" charset="0"/>
              </a:rPr>
              <a:t>(</a:t>
            </a:r>
            <a:r>
              <a:rPr lang="en-US" sz="3200" i="1">
                <a:solidFill>
                  <a:srgbClr val="000000"/>
                </a:solidFill>
                <a:latin typeface="Times New Roman" panose="02020603050405020304" pitchFamily="18" charset="0"/>
              </a:rPr>
              <a:t>p</a:t>
            </a:r>
            <a:r>
              <a:rPr lang="en-US" sz="3200">
                <a:solidFill>
                  <a:srgbClr val="000000"/>
                </a:solidFill>
                <a:latin typeface="Times New Roman" panose="02020603050405020304" pitchFamily="18" charset="0"/>
              </a:rPr>
              <a:t>)</a:t>
            </a:r>
            <a:r>
              <a:rPr lang="en-US" sz="2000">
                <a:solidFill>
                  <a:srgbClr val="000000"/>
                </a:solidFill>
                <a:latin typeface="Times New Roman" panose="02020603050405020304" pitchFamily="18" charset="0"/>
              </a:rPr>
              <a:t> = </a:t>
            </a:r>
          </a:p>
        </p:txBody>
      </p:sp>
      <p:sp>
        <p:nvSpPr>
          <p:cNvPr id="28698" name="AutoShape 26"/>
          <p:cNvSpPr>
            <a:spLocks/>
          </p:cNvSpPr>
          <p:nvPr/>
        </p:nvSpPr>
        <p:spPr bwMode="auto">
          <a:xfrm>
            <a:off x="5530850" y="2590800"/>
            <a:ext cx="215900" cy="1376363"/>
          </a:xfrm>
          <a:prstGeom prst="leftBrace">
            <a:avLst>
              <a:gd name="adj1" fmla="val 53125"/>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28699" name="AutoShape 27"/>
          <p:cNvSpPr>
            <a:spLocks/>
          </p:cNvSpPr>
          <p:nvPr/>
        </p:nvSpPr>
        <p:spPr bwMode="auto">
          <a:xfrm flipH="1">
            <a:off x="6919913" y="2590800"/>
            <a:ext cx="215900" cy="1376363"/>
          </a:xfrm>
          <a:prstGeom prst="leftBrace">
            <a:avLst>
              <a:gd name="adj1" fmla="val 53125"/>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28700" name="Text Box 28"/>
          <p:cNvSpPr txBox="1">
            <a:spLocks noChangeArrowheads="1"/>
          </p:cNvSpPr>
          <p:nvPr/>
        </p:nvSpPr>
        <p:spPr bwMode="auto">
          <a:xfrm>
            <a:off x="5630863" y="2478088"/>
            <a:ext cx="14160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solidFill>
                  <a:srgbClr val="000000"/>
                </a:solidFill>
                <a:latin typeface="Times New Roman" panose="02020603050405020304" pitchFamily="18" charset="0"/>
              </a:rPr>
              <a:t>(x</a:t>
            </a:r>
            <a:r>
              <a:rPr lang="en-US" sz="2400">
                <a:solidFill>
                  <a:srgbClr val="000000"/>
                </a:solidFill>
                <a:latin typeface="Symbol" panose="05050102010706020507" pitchFamily="18" charset="2"/>
              </a:rPr>
              <a:t>-</a:t>
            </a:r>
            <a:r>
              <a:rPr lang="en-US" sz="2400">
                <a:solidFill>
                  <a:srgbClr val="000000"/>
                </a:solidFill>
                <a:latin typeface="Times New Roman" panose="02020603050405020304" pitchFamily="18" charset="0"/>
              </a:rPr>
              <a:t>1,y</a:t>
            </a:r>
            <a:r>
              <a:rPr lang="en-US" sz="2400">
                <a:solidFill>
                  <a:srgbClr val="000000"/>
                </a:solidFill>
                <a:latin typeface="Symbol" panose="05050102010706020507" pitchFamily="18" charset="2"/>
              </a:rPr>
              <a:t>-</a:t>
            </a:r>
            <a:r>
              <a:rPr lang="en-US" sz="2400">
                <a:solidFill>
                  <a:srgbClr val="000000"/>
                </a:solidFill>
                <a:latin typeface="Times New Roman" panose="02020603050405020304" pitchFamily="18" charset="0"/>
              </a:rPr>
              <a:t>1)</a:t>
            </a:r>
          </a:p>
          <a:p>
            <a:pPr algn="ctr"/>
            <a:r>
              <a:rPr lang="en-US" sz="2400">
                <a:solidFill>
                  <a:srgbClr val="000000"/>
                </a:solidFill>
                <a:latin typeface="Times New Roman" panose="02020603050405020304" pitchFamily="18" charset="0"/>
              </a:rPr>
              <a:t>(x+1,y</a:t>
            </a:r>
            <a:r>
              <a:rPr lang="en-US" sz="2400">
                <a:solidFill>
                  <a:srgbClr val="000000"/>
                </a:solidFill>
                <a:latin typeface="Symbol" panose="05050102010706020507" pitchFamily="18" charset="2"/>
              </a:rPr>
              <a:t>-</a:t>
            </a:r>
            <a:r>
              <a:rPr lang="en-US" sz="2400">
                <a:solidFill>
                  <a:srgbClr val="000000"/>
                </a:solidFill>
                <a:latin typeface="Times New Roman" panose="02020603050405020304" pitchFamily="18" charset="0"/>
              </a:rPr>
              <a:t>1)</a:t>
            </a:r>
          </a:p>
          <a:p>
            <a:pPr algn="ctr"/>
            <a:r>
              <a:rPr lang="en-US" sz="2400">
                <a:solidFill>
                  <a:srgbClr val="000000"/>
                </a:solidFill>
                <a:latin typeface="Times New Roman" panose="02020603050405020304" pitchFamily="18" charset="0"/>
              </a:rPr>
              <a:t>(x</a:t>
            </a:r>
            <a:r>
              <a:rPr lang="en-US" sz="2400">
                <a:solidFill>
                  <a:srgbClr val="000000"/>
                </a:solidFill>
                <a:latin typeface="Symbol" panose="05050102010706020507" pitchFamily="18" charset="2"/>
              </a:rPr>
              <a:t>-</a:t>
            </a:r>
            <a:r>
              <a:rPr lang="en-US" sz="2400">
                <a:solidFill>
                  <a:srgbClr val="000000"/>
                </a:solidFill>
                <a:latin typeface="Times New Roman" panose="02020603050405020304" pitchFamily="18" charset="0"/>
              </a:rPr>
              <a:t>1,y</a:t>
            </a:r>
            <a:r>
              <a:rPr lang="en-US" sz="2400">
                <a:solidFill>
                  <a:srgbClr val="000000"/>
                </a:solidFill>
                <a:latin typeface="Symbol" panose="05050102010706020507" pitchFamily="18" charset="2"/>
              </a:rPr>
              <a:t>+</a:t>
            </a:r>
            <a:r>
              <a:rPr lang="en-US" sz="2400">
                <a:solidFill>
                  <a:srgbClr val="000000"/>
                </a:solidFill>
                <a:latin typeface="Times New Roman" panose="02020603050405020304" pitchFamily="18" charset="0"/>
              </a:rPr>
              <a:t>1)</a:t>
            </a:r>
          </a:p>
          <a:p>
            <a:pPr algn="ctr"/>
            <a:r>
              <a:rPr lang="en-US" sz="2400">
                <a:solidFill>
                  <a:srgbClr val="000000"/>
                </a:solidFill>
                <a:latin typeface="Times New Roman" panose="02020603050405020304" pitchFamily="18" charset="0"/>
              </a:rPr>
              <a:t>(x+1,y+1)</a:t>
            </a:r>
            <a:endParaRPr lang="en-US" sz="2000">
              <a:solidFill>
                <a:srgbClr val="000000"/>
              </a:solidFill>
              <a:latin typeface="Times New Roman" panose="02020603050405020304" pitchFamily="18" charset="0"/>
            </a:endParaRPr>
          </a:p>
        </p:txBody>
      </p:sp>
      <p:sp>
        <p:nvSpPr>
          <p:cNvPr id="28701" name="Text Box 29"/>
          <p:cNvSpPr txBox="1">
            <a:spLocks noChangeArrowheads="1"/>
          </p:cNvSpPr>
          <p:nvPr/>
        </p:nvSpPr>
        <p:spPr bwMode="auto">
          <a:xfrm>
            <a:off x="1376896" y="697274"/>
            <a:ext cx="4125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i="1">
                <a:solidFill>
                  <a:srgbClr val="3333CC"/>
                </a:solidFill>
                <a:cs typeface="Arial" panose="020B0604020202020204" pitchFamily="34" charset="0"/>
              </a:rPr>
              <a:t>Neighbors of a Pixel (cont.)</a:t>
            </a:r>
          </a:p>
        </p:txBody>
      </p:sp>
      <p:sp>
        <p:nvSpPr>
          <p:cNvPr id="28703" name="Text Box 31"/>
          <p:cNvSpPr txBox="1">
            <a:spLocks noChangeArrowheads="1"/>
          </p:cNvSpPr>
          <p:nvPr/>
        </p:nvSpPr>
        <p:spPr bwMode="auto">
          <a:xfrm>
            <a:off x="809625" y="5578475"/>
            <a:ext cx="72122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0000"/>
                </a:solidFill>
                <a:latin typeface="Times New Roman" panose="02020603050405020304" pitchFamily="18" charset="0"/>
              </a:rPr>
              <a:t>Diagonal -neighborhood relation considers only diagonal</a:t>
            </a:r>
          </a:p>
          <a:p>
            <a:r>
              <a:rPr lang="en-US" sz="2400">
                <a:solidFill>
                  <a:srgbClr val="000000"/>
                </a:solidFill>
                <a:latin typeface="Times New Roman" panose="02020603050405020304" pitchFamily="18" charset="0"/>
              </a:rPr>
              <a:t>neighbor pixels.</a:t>
            </a:r>
          </a:p>
        </p:txBody>
      </p:sp>
      <p:sp>
        <p:nvSpPr>
          <p:cNvPr id="2" name="Slide Number Placeholder 1"/>
          <p:cNvSpPr>
            <a:spLocks noGrp="1"/>
          </p:cNvSpPr>
          <p:nvPr>
            <p:ph type="sldNum" sz="quarter" idx="12"/>
          </p:nvPr>
        </p:nvSpPr>
        <p:spPr/>
        <p:txBody>
          <a:bodyPr/>
          <a:lstStyle/>
          <a:p>
            <a:fld id="{1DBC9F0B-35FC-48CA-AD63-93AD4910F97F}" type="slidenum">
              <a:rPr lang="en-US" smtClean="0">
                <a:solidFill>
                  <a:srgbClr val="000000"/>
                </a:solidFill>
              </a:rPr>
              <a:pPr/>
              <a:t>87</a:t>
            </a:fld>
            <a:endParaRPr lang="en-US">
              <a:solidFill>
                <a:srgbClr val="000000"/>
              </a:solidFill>
            </a:endParaRPr>
          </a:p>
        </p:txBody>
      </p:sp>
    </p:spTree>
    <p:extLst>
      <p:ext uri="{BB962C8B-B14F-4D97-AF65-F5344CB8AC3E}">
        <p14:creationId xmlns:p14="http://schemas.microsoft.com/office/powerpoint/2010/main" val="24846212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9705" name="Group 29704">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29706"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9707"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9708"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9709"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9710"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711"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9712"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9713"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9714"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9715"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9716"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9717"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9719" name="Group 29718">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29720"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9721"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722"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723"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724"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725"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726"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727"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29728"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9729"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9730"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9731"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9733" name="Rectangle 29732">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9735"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5"/>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29737" name="Rectangle 29736">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 y="-1"/>
            <a:ext cx="915543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9739" name="Group 29738">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27110" y="228600"/>
            <a:ext cx="2138628" cy="6638625"/>
            <a:chOff x="2487613" y="285750"/>
            <a:chExt cx="2428875" cy="5654676"/>
          </a:xfrm>
        </p:grpSpPr>
        <p:sp>
          <p:nvSpPr>
            <p:cNvPr id="29740"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9741"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9742"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9743"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9744"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745"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9746"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9747"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9748"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9749"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9750"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9751"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9753" name="Group 29752">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07832" y="-786"/>
            <a:ext cx="1767505" cy="6854040"/>
            <a:chOff x="6627813" y="194833"/>
            <a:chExt cx="1952625" cy="5678918"/>
          </a:xfrm>
        </p:grpSpPr>
        <p:sp>
          <p:nvSpPr>
            <p:cNvPr id="29754"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9755"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756"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757"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758"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759"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760"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761"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29762"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9763"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9764"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9765"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9698" name="Text Box 2"/>
          <p:cNvSpPr txBox="1">
            <a:spLocks noChangeArrowheads="1"/>
          </p:cNvSpPr>
          <p:nvPr/>
        </p:nvSpPr>
        <p:spPr bwMode="auto">
          <a:xfrm>
            <a:off x="4862322" y="624110"/>
            <a:ext cx="3766137" cy="128089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t">
            <a:normAutofit/>
          </a:bodyPr>
          <a:lstStyle/>
          <a:p>
            <a:pPr defTabSz="457200">
              <a:spcAft>
                <a:spcPts val="600"/>
              </a:spcAft>
            </a:pPr>
            <a:r>
              <a:rPr lang="en-US" sz="3600" b="1" i="1">
                <a:solidFill>
                  <a:schemeClr val="tx1">
                    <a:lumMod val="85000"/>
                    <a:lumOff val="15000"/>
                  </a:schemeClr>
                </a:solidFill>
                <a:latin typeface="+mj-lt"/>
                <a:ea typeface="+mj-ea"/>
                <a:cs typeface="+mj-cs"/>
              </a:rPr>
              <a:t>Connectivity</a:t>
            </a:r>
          </a:p>
        </p:txBody>
      </p:sp>
      <p:sp>
        <p:nvSpPr>
          <p:cNvPr id="29767" name="Rectangle 29766">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4278"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9769"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484278" y="714375"/>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29701" name="Picture 29700" descr="Many question marks on black background">
            <a:extLst>
              <a:ext uri="{FF2B5EF4-FFF2-40B4-BE49-F238E27FC236}">
                <a16:creationId xmlns:a16="http://schemas.microsoft.com/office/drawing/2014/main" id="{73D4B1FE-ED88-5E26-47E4-398F4B4ED3C3}"/>
              </a:ext>
            </a:extLst>
          </p:cNvPr>
          <p:cNvPicPr>
            <a:picLocks noChangeAspect="1"/>
          </p:cNvPicPr>
          <p:nvPr/>
        </p:nvPicPr>
        <p:blipFill rotWithShape="1">
          <a:blip r:embed="rId2"/>
          <a:srcRect l="64121" r="4777" b="7"/>
          <a:stretch/>
        </p:blipFill>
        <p:spPr>
          <a:xfrm>
            <a:off x="-1166" y="1731"/>
            <a:ext cx="3503318" cy="6858000"/>
          </a:xfrm>
          <a:prstGeom prst="rect">
            <a:avLst/>
          </a:prstGeom>
        </p:spPr>
      </p:pic>
      <p:sp>
        <p:nvSpPr>
          <p:cNvPr id="2" name="Slide Number Placeholder 1"/>
          <p:cNvSpPr>
            <a:spLocks noGrp="1"/>
          </p:cNvSpPr>
          <p:nvPr>
            <p:ph type="sldNum" sz="quarter" idx="12"/>
          </p:nvPr>
        </p:nvSpPr>
        <p:spPr>
          <a:xfrm>
            <a:off x="3886278" y="787782"/>
            <a:ext cx="584826" cy="365125"/>
          </a:xfrm>
        </p:spPr>
        <p:txBody>
          <a:bodyPr vert="horz" lIns="91440" tIns="45720" rIns="91440" bIns="45720" rtlCol="0" anchor="ctr">
            <a:normAutofit/>
          </a:bodyPr>
          <a:lstStyle/>
          <a:p>
            <a:pPr>
              <a:lnSpc>
                <a:spcPct val="90000"/>
              </a:lnSpc>
              <a:spcAft>
                <a:spcPts val="600"/>
              </a:spcAft>
            </a:pPr>
            <a:fld id="{1DBC9F0B-35FC-48CA-AD63-93AD4910F97F}" type="slidenum">
              <a:rPr lang="en-US" sz="1900" smtClean="0">
                <a:latin typeface="+mn-lt"/>
                <a:ea typeface="+mn-ea"/>
              </a:rPr>
              <a:pPr>
                <a:lnSpc>
                  <a:spcPct val="90000"/>
                </a:lnSpc>
                <a:spcAft>
                  <a:spcPts val="600"/>
                </a:spcAft>
              </a:pPr>
              <a:t>88</a:t>
            </a:fld>
            <a:endParaRPr lang="en-US" sz="1900">
              <a:latin typeface="+mn-lt"/>
              <a:ea typeface="+mn-ea"/>
            </a:endParaRPr>
          </a:p>
        </p:txBody>
      </p:sp>
      <p:sp>
        <p:nvSpPr>
          <p:cNvPr id="29699" name="Text Box 3"/>
          <p:cNvSpPr txBox="1">
            <a:spLocks noChangeArrowheads="1"/>
          </p:cNvSpPr>
          <p:nvPr/>
        </p:nvSpPr>
        <p:spPr bwMode="auto">
          <a:xfrm>
            <a:off x="4828643" y="2133600"/>
            <a:ext cx="3799814" cy="377762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ormAutofit/>
          </a:bodyPr>
          <a:lstStyle/>
          <a:p>
            <a:pPr defTabSz="457200">
              <a:lnSpc>
                <a:spcPct val="90000"/>
              </a:lnSpc>
              <a:spcBef>
                <a:spcPts val="1000"/>
              </a:spcBef>
              <a:spcAft>
                <a:spcPts val="0"/>
              </a:spcAft>
              <a:buClr>
                <a:schemeClr val="accent1"/>
              </a:buClr>
              <a:buFont typeface="Wingdings 3" charset="2"/>
              <a:buChar char=""/>
            </a:pPr>
            <a:r>
              <a:rPr lang="en-US" sz="1000">
                <a:solidFill>
                  <a:schemeClr val="tx1">
                    <a:lumMod val="75000"/>
                    <a:lumOff val="25000"/>
                  </a:schemeClr>
                </a:solidFill>
                <a:latin typeface="+mn-lt"/>
                <a:ea typeface="+mn-ea"/>
              </a:rPr>
              <a:t>Connectivity is adapted from neighborhood relation. </a:t>
            </a:r>
          </a:p>
          <a:p>
            <a:pPr defTabSz="457200">
              <a:lnSpc>
                <a:spcPct val="90000"/>
              </a:lnSpc>
              <a:spcBef>
                <a:spcPts val="1000"/>
              </a:spcBef>
              <a:spcAft>
                <a:spcPts val="0"/>
              </a:spcAft>
              <a:buClr>
                <a:schemeClr val="accent1"/>
              </a:buClr>
              <a:buFont typeface="Wingdings 3" charset="2"/>
              <a:buChar char=""/>
            </a:pPr>
            <a:r>
              <a:rPr lang="en-US" sz="1000">
                <a:solidFill>
                  <a:schemeClr val="tx1">
                    <a:lumMod val="75000"/>
                    <a:lumOff val="25000"/>
                  </a:schemeClr>
                </a:solidFill>
                <a:latin typeface="+mn-lt"/>
                <a:ea typeface="+mn-ea"/>
              </a:rPr>
              <a:t>Two pixels are connected if they are in the </a:t>
            </a:r>
            <a:r>
              <a:rPr lang="en-US" sz="1000" b="1" u="sng">
                <a:solidFill>
                  <a:schemeClr val="tx1">
                    <a:lumMod val="75000"/>
                    <a:lumOff val="25000"/>
                  </a:schemeClr>
                </a:solidFill>
                <a:latin typeface="+mn-lt"/>
                <a:ea typeface="+mn-ea"/>
              </a:rPr>
              <a:t>same class</a:t>
            </a:r>
            <a:r>
              <a:rPr lang="en-US" sz="1000">
                <a:solidFill>
                  <a:schemeClr val="tx1">
                    <a:lumMod val="75000"/>
                    <a:lumOff val="25000"/>
                  </a:schemeClr>
                </a:solidFill>
                <a:latin typeface="+mn-lt"/>
                <a:ea typeface="+mn-ea"/>
              </a:rPr>
              <a:t> (i.e. </a:t>
            </a:r>
            <a:r>
              <a:rPr lang="en-US" sz="1000" u="sng">
                <a:solidFill>
                  <a:schemeClr val="tx1">
                    <a:lumMod val="75000"/>
                    <a:lumOff val="25000"/>
                  </a:schemeClr>
                </a:solidFill>
                <a:latin typeface="+mn-lt"/>
                <a:ea typeface="+mn-ea"/>
              </a:rPr>
              <a:t>the </a:t>
            </a:r>
          </a:p>
          <a:p>
            <a:pPr defTabSz="457200">
              <a:lnSpc>
                <a:spcPct val="90000"/>
              </a:lnSpc>
              <a:spcBef>
                <a:spcPts val="1000"/>
              </a:spcBef>
              <a:spcAft>
                <a:spcPts val="0"/>
              </a:spcAft>
              <a:buClr>
                <a:schemeClr val="accent1"/>
              </a:buClr>
              <a:buFont typeface="Wingdings 3" charset="2"/>
              <a:buChar char=""/>
            </a:pPr>
            <a:r>
              <a:rPr lang="en-US" sz="1000" u="sng">
                <a:solidFill>
                  <a:schemeClr val="tx1">
                    <a:lumMod val="75000"/>
                    <a:lumOff val="25000"/>
                  </a:schemeClr>
                </a:solidFill>
                <a:latin typeface="+mn-lt"/>
                <a:ea typeface="+mn-ea"/>
              </a:rPr>
              <a:t>same color or the same range of intensity</a:t>
            </a:r>
            <a:r>
              <a:rPr lang="en-US" sz="1000">
                <a:solidFill>
                  <a:schemeClr val="tx1">
                    <a:lumMod val="75000"/>
                    <a:lumOff val="25000"/>
                  </a:schemeClr>
                </a:solidFill>
                <a:latin typeface="+mn-lt"/>
                <a:ea typeface="+mn-ea"/>
              </a:rPr>
              <a:t>) and they are </a:t>
            </a:r>
          </a:p>
          <a:p>
            <a:pPr defTabSz="457200">
              <a:lnSpc>
                <a:spcPct val="90000"/>
              </a:lnSpc>
              <a:spcBef>
                <a:spcPts val="1000"/>
              </a:spcBef>
              <a:spcAft>
                <a:spcPts val="0"/>
              </a:spcAft>
              <a:buClr>
                <a:schemeClr val="accent1"/>
              </a:buClr>
              <a:buFont typeface="Wingdings 3" charset="2"/>
              <a:buChar char=""/>
            </a:pPr>
            <a:r>
              <a:rPr lang="en-US" sz="1000">
                <a:solidFill>
                  <a:schemeClr val="tx1">
                    <a:lumMod val="75000"/>
                    <a:lumOff val="25000"/>
                  </a:schemeClr>
                </a:solidFill>
                <a:latin typeface="+mn-lt"/>
                <a:ea typeface="+mn-ea"/>
              </a:rPr>
              <a:t>neighbors of one another. </a:t>
            </a:r>
          </a:p>
          <a:p>
            <a:pPr defTabSz="457200">
              <a:lnSpc>
                <a:spcPct val="90000"/>
              </a:lnSpc>
              <a:spcBef>
                <a:spcPts val="1000"/>
              </a:spcBef>
              <a:spcAft>
                <a:spcPts val="0"/>
              </a:spcAft>
              <a:buClr>
                <a:schemeClr val="accent1"/>
              </a:buClr>
              <a:buFont typeface="Wingdings 3" charset="2"/>
              <a:buChar char=""/>
            </a:pPr>
            <a:endParaRPr lang="en-US" sz="1000">
              <a:solidFill>
                <a:schemeClr val="tx1">
                  <a:lumMod val="75000"/>
                  <a:lumOff val="25000"/>
                </a:schemeClr>
              </a:solidFill>
              <a:latin typeface="+mn-lt"/>
              <a:ea typeface="+mn-ea"/>
            </a:endParaRPr>
          </a:p>
          <a:p>
            <a:pPr defTabSz="457200">
              <a:lnSpc>
                <a:spcPct val="90000"/>
              </a:lnSpc>
              <a:spcBef>
                <a:spcPts val="1000"/>
              </a:spcBef>
              <a:spcAft>
                <a:spcPts val="0"/>
              </a:spcAft>
              <a:buClr>
                <a:schemeClr val="accent1"/>
              </a:buClr>
              <a:buFont typeface="Wingdings 3" charset="2"/>
              <a:buChar char=""/>
            </a:pPr>
            <a:r>
              <a:rPr lang="en-US" sz="1000">
                <a:solidFill>
                  <a:schemeClr val="tx1">
                    <a:lumMod val="75000"/>
                    <a:lumOff val="25000"/>
                  </a:schemeClr>
                </a:solidFill>
                <a:latin typeface="+mn-lt"/>
                <a:ea typeface="+mn-ea"/>
              </a:rPr>
              <a:t>For </a:t>
            </a:r>
            <a:r>
              <a:rPr lang="en-US" sz="1000" i="1">
                <a:solidFill>
                  <a:schemeClr val="tx1">
                    <a:lumMod val="75000"/>
                    <a:lumOff val="25000"/>
                  </a:schemeClr>
                </a:solidFill>
                <a:latin typeface="+mn-lt"/>
                <a:ea typeface="+mn-ea"/>
              </a:rPr>
              <a:t>p </a:t>
            </a:r>
            <a:r>
              <a:rPr lang="en-US" sz="1000">
                <a:solidFill>
                  <a:schemeClr val="tx1">
                    <a:lumMod val="75000"/>
                    <a:lumOff val="25000"/>
                  </a:schemeClr>
                </a:solidFill>
                <a:latin typeface="+mn-lt"/>
                <a:ea typeface="+mn-ea"/>
              </a:rPr>
              <a:t>and </a:t>
            </a:r>
            <a:r>
              <a:rPr lang="en-US" sz="1000" i="1">
                <a:solidFill>
                  <a:schemeClr val="tx1">
                    <a:lumMod val="75000"/>
                    <a:lumOff val="25000"/>
                  </a:schemeClr>
                </a:solidFill>
                <a:latin typeface="+mn-lt"/>
                <a:ea typeface="+mn-ea"/>
              </a:rPr>
              <a:t>q</a:t>
            </a:r>
            <a:r>
              <a:rPr lang="en-US" sz="1000">
                <a:solidFill>
                  <a:schemeClr val="tx1">
                    <a:lumMod val="75000"/>
                    <a:lumOff val="25000"/>
                  </a:schemeClr>
                </a:solidFill>
                <a:latin typeface="+mn-lt"/>
                <a:ea typeface="+mn-ea"/>
              </a:rPr>
              <a:t> from the same class</a:t>
            </a:r>
          </a:p>
          <a:p>
            <a:pPr defTabSz="457200">
              <a:lnSpc>
                <a:spcPct val="90000"/>
              </a:lnSpc>
              <a:spcBef>
                <a:spcPts val="1000"/>
              </a:spcBef>
              <a:spcAft>
                <a:spcPts val="0"/>
              </a:spcAft>
              <a:buClr>
                <a:schemeClr val="accent1"/>
              </a:buClr>
              <a:buFont typeface="Wingdings 3" charset="2"/>
              <a:buChar char=""/>
            </a:pPr>
            <a:r>
              <a:rPr lang="en-US" sz="1000">
                <a:solidFill>
                  <a:schemeClr val="tx1">
                    <a:lumMod val="75000"/>
                    <a:lumOff val="25000"/>
                  </a:schemeClr>
                </a:solidFill>
                <a:latin typeface="+mn-lt"/>
                <a:ea typeface="+mn-ea"/>
                <a:sym typeface="Wingdings" panose="05000000000000000000" pitchFamily="2" charset="2"/>
              </a:rPr>
              <a:t>w</a:t>
            </a:r>
            <a:r>
              <a:rPr lang="en-US" sz="1000">
                <a:solidFill>
                  <a:schemeClr val="tx1">
                    <a:lumMod val="75000"/>
                    <a:lumOff val="25000"/>
                  </a:schemeClr>
                </a:solidFill>
                <a:latin typeface="+mn-lt"/>
                <a:ea typeface="+mn-ea"/>
              </a:rPr>
              <a:t> 4-connectivity: </a:t>
            </a:r>
            <a:r>
              <a:rPr lang="en-US" sz="1000" i="1">
                <a:solidFill>
                  <a:schemeClr val="tx1">
                    <a:lumMod val="75000"/>
                    <a:lumOff val="25000"/>
                  </a:schemeClr>
                </a:solidFill>
                <a:latin typeface="+mn-lt"/>
                <a:ea typeface="+mn-ea"/>
              </a:rPr>
              <a:t>p</a:t>
            </a:r>
            <a:r>
              <a:rPr lang="en-US" sz="1000">
                <a:solidFill>
                  <a:schemeClr val="tx1">
                    <a:lumMod val="75000"/>
                    <a:lumOff val="25000"/>
                  </a:schemeClr>
                </a:solidFill>
                <a:latin typeface="+mn-lt"/>
                <a:ea typeface="+mn-ea"/>
              </a:rPr>
              <a:t> and </a:t>
            </a:r>
            <a:r>
              <a:rPr lang="en-US" sz="1000" i="1">
                <a:solidFill>
                  <a:schemeClr val="tx1">
                    <a:lumMod val="75000"/>
                    <a:lumOff val="25000"/>
                  </a:schemeClr>
                </a:solidFill>
                <a:latin typeface="+mn-lt"/>
                <a:ea typeface="+mn-ea"/>
              </a:rPr>
              <a:t>q</a:t>
            </a:r>
            <a:r>
              <a:rPr lang="en-US" sz="1000">
                <a:solidFill>
                  <a:schemeClr val="tx1">
                    <a:lumMod val="75000"/>
                    <a:lumOff val="25000"/>
                  </a:schemeClr>
                </a:solidFill>
                <a:latin typeface="+mn-lt"/>
                <a:ea typeface="+mn-ea"/>
              </a:rPr>
              <a:t> are 4-connected if </a:t>
            </a:r>
            <a:r>
              <a:rPr lang="en-US" sz="1000" i="1">
                <a:solidFill>
                  <a:schemeClr val="tx1">
                    <a:lumMod val="75000"/>
                    <a:lumOff val="25000"/>
                  </a:schemeClr>
                </a:solidFill>
                <a:latin typeface="+mn-lt"/>
                <a:ea typeface="+mn-ea"/>
              </a:rPr>
              <a:t>q</a:t>
            </a:r>
            <a:r>
              <a:rPr lang="en-US" sz="1000">
                <a:solidFill>
                  <a:schemeClr val="tx1">
                    <a:lumMod val="75000"/>
                    <a:lumOff val="25000"/>
                  </a:schemeClr>
                </a:solidFill>
                <a:latin typeface="+mn-lt"/>
                <a:ea typeface="+mn-ea"/>
              </a:rPr>
              <a:t> Î </a:t>
            </a:r>
            <a:r>
              <a:rPr lang="en-US" sz="1000" i="1">
                <a:solidFill>
                  <a:schemeClr val="tx1">
                    <a:lumMod val="75000"/>
                    <a:lumOff val="25000"/>
                  </a:schemeClr>
                </a:solidFill>
                <a:latin typeface="+mn-lt"/>
                <a:ea typeface="+mn-ea"/>
              </a:rPr>
              <a:t>N</a:t>
            </a:r>
            <a:r>
              <a:rPr lang="en-US" sz="1000" baseline="-25000">
                <a:solidFill>
                  <a:schemeClr val="tx1">
                    <a:lumMod val="75000"/>
                    <a:lumOff val="25000"/>
                  </a:schemeClr>
                </a:solidFill>
                <a:latin typeface="+mn-lt"/>
                <a:ea typeface="+mn-ea"/>
              </a:rPr>
              <a:t>4</a:t>
            </a:r>
            <a:r>
              <a:rPr lang="en-US" sz="1000">
                <a:solidFill>
                  <a:schemeClr val="tx1">
                    <a:lumMod val="75000"/>
                    <a:lumOff val="25000"/>
                  </a:schemeClr>
                </a:solidFill>
                <a:latin typeface="+mn-lt"/>
                <a:ea typeface="+mn-ea"/>
              </a:rPr>
              <a:t>(</a:t>
            </a:r>
            <a:r>
              <a:rPr lang="en-US" sz="1000" i="1">
                <a:solidFill>
                  <a:schemeClr val="tx1">
                    <a:lumMod val="75000"/>
                    <a:lumOff val="25000"/>
                  </a:schemeClr>
                </a:solidFill>
                <a:latin typeface="+mn-lt"/>
                <a:ea typeface="+mn-ea"/>
              </a:rPr>
              <a:t>p</a:t>
            </a:r>
            <a:r>
              <a:rPr lang="en-US" sz="1000">
                <a:solidFill>
                  <a:schemeClr val="tx1">
                    <a:lumMod val="75000"/>
                    <a:lumOff val="25000"/>
                  </a:schemeClr>
                </a:solidFill>
                <a:latin typeface="+mn-lt"/>
                <a:ea typeface="+mn-ea"/>
              </a:rPr>
              <a:t>)</a:t>
            </a:r>
          </a:p>
          <a:p>
            <a:pPr defTabSz="457200">
              <a:lnSpc>
                <a:spcPct val="90000"/>
              </a:lnSpc>
              <a:spcBef>
                <a:spcPts val="1000"/>
              </a:spcBef>
              <a:spcAft>
                <a:spcPts val="0"/>
              </a:spcAft>
              <a:buClr>
                <a:schemeClr val="accent1"/>
              </a:buClr>
              <a:buFont typeface="Wingdings 3" charset="2"/>
              <a:buChar char=""/>
            </a:pPr>
            <a:endParaRPr lang="en-US" sz="1000">
              <a:solidFill>
                <a:schemeClr val="tx1">
                  <a:lumMod val="75000"/>
                  <a:lumOff val="25000"/>
                </a:schemeClr>
              </a:solidFill>
              <a:latin typeface="+mn-lt"/>
              <a:ea typeface="+mn-ea"/>
            </a:endParaRPr>
          </a:p>
          <a:p>
            <a:pPr defTabSz="457200">
              <a:lnSpc>
                <a:spcPct val="90000"/>
              </a:lnSpc>
              <a:spcBef>
                <a:spcPts val="1000"/>
              </a:spcBef>
              <a:spcAft>
                <a:spcPts val="0"/>
              </a:spcAft>
              <a:buClr>
                <a:schemeClr val="accent1"/>
              </a:buClr>
              <a:buFont typeface="Wingdings 3" charset="2"/>
              <a:buChar char=""/>
            </a:pPr>
            <a:r>
              <a:rPr lang="en-US" sz="1000">
                <a:solidFill>
                  <a:schemeClr val="tx1">
                    <a:lumMod val="75000"/>
                    <a:lumOff val="25000"/>
                  </a:schemeClr>
                </a:solidFill>
                <a:latin typeface="+mn-lt"/>
                <a:ea typeface="+mn-ea"/>
                <a:sym typeface="Wingdings" panose="05000000000000000000" pitchFamily="2" charset="2"/>
              </a:rPr>
              <a:t>w</a:t>
            </a:r>
            <a:r>
              <a:rPr lang="en-US" sz="1000">
                <a:solidFill>
                  <a:schemeClr val="tx1">
                    <a:lumMod val="75000"/>
                    <a:lumOff val="25000"/>
                  </a:schemeClr>
                </a:solidFill>
                <a:latin typeface="+mn-lt"/>
                <a:ea typeface="+mn-ea"/>
              </a:rPr>
              <a:t> 8-connectivity: </a:t>
            </a:r>
            <a:r>
              <a:rPr lang="en-US" sz="1000" i="1">
                <a:solidFill>
                  <a:schemeClr val="tx1">
                    <a:lumMod val="75000"/>
                    <a:lumOff val="25000"/>
                  </a:schemeClr>
                </a:solidFill>
                <a:latin typeface="+mn-lt"/>
                <a:ea typeface="+mn-ea"/>
              </a:rPr>
              <a:t>p</a:t>
            </a:r>
            <a:r>
              <a:rPr lang="en-US" sz="1000">
                <a:solidFill>
                  <a:schemeClr val="tx1">
                    <a:lumMod val="75000"/>
                    <a:lumOff val="25000"/>
                  </a:schemeClr>
                </a:solidFill>
                <a:latin typeface="+mn-lt"/>
                <a:ea typeface="+mn-ea"/>
              </a:rPr>
              <a:t> and </a:t>
            </a:r>
            <a:r>
              <a:rPr lang="en-US" sz="1000" i="1">
                <a:solidFill>
                  <a:schemeClr val="tx1">
                    <a:lumMod val="75000"/>
                    <a:lumOff val="25000"/>
                  </a:schemeClr>
                </a:solidFill>
                <a:latin typeface="+mn-lt"/>
                <a:ea typeface="+mn-ea"/>
              </a:rPr>
              <a:t>q</a:t>
            </a:r>
            <a:r>
              <a:rPr lang="en-US" sz="1000">
                <a:solidFill>
                  <a:schemeClr val="tx1">
                    <a:lumMod val="75000"/>
                    <a:lumOff val="25000"/>
                  </a:schemeClr>
                </a:solidFill>
                <a:latin typeface="+mn-lt"/>
                <a:ea typeface="+mn-ea"/>
              </a:rPr>
              <a:t> are 8-connected if </a:t>
            </a:r>
            <a:r>
              <a:rPr lang="en-US" sz="1000" i="1">
                <a:solidFill>
                  <a:schemeClr val="tx1">
                    <a:lumMod val="75000"/>
                    <a:lumOff val="25000"/>
                  </a:schemeClr>
                </a:solidFill>
                <a:latin typeface="+mn-lt"/>
                <a:ea typeface="+mn-ea"/>
              </a:rPr>
              <a:t>q</a:t>
            </a:r>
            <a:r>
              <a:rPr lang="en-US" sz="1000">
                <a:solidFill>
                  <a:schemeClr val="tx1">
                    <a:lumMod val="75000"/>
                    <a:lumOff val="25000"/>
                  </a:schemeClr>
                </a:solidFill>
                <a:latin typeface="+mn-lt"/>
                <a:ea typeface="+mn-ea"/>
              </a:rPr>
              <a:t> Î </a:t>
            </a:r>
            <a:r>
              <a:rPr lang="en-US" sz="1000" i="1">
                <a:solidFill>
                  <a:schemeClr val="tx1">
                    <a:lumMod val="75000"/>
                    <a:lumOff val="25000"/>
                  </a:schemeClr>
                </a:solidFill>
                <a:latin typeface="+mn-lt"/>
                <a:ea typeface="+mn-ea"/>
              </a:rPr>
              <a:t>N</a:t>
            </a:r>
            <a:r>
              <a:rPr lang="en-US" sz="1000" baseline="-25000">
                <a:solidFill>
                  <a:schemeClr val="tx1">
                    <a:lumMod val="75000"/>
                    <a:lumOff val="25000"/>
                  </a:schemeClr>
                </a:solidFill>
                <a:latin typeface="+mn-lt"/>
                <a:ea typeface="+mn-ea"/>
              </a:rPr>
              <a:t>8</a:t>
            </a:r>
            <a:r>
              <a:rPr lang="en-US" sz="1000">
                <a:solidFill>
                  <a:schemeClr val="tx1">
                    <a:lumMod val="75000"/>
                    <a:lumOff val="25000"/>
                  </a:schemeClr>
                </a:solidFill>
                <a:latin typeface="+mn-lt"/>
                <a:ea typeface="+mn-ea"/>
              </a:rPr>
              <a:t>(</a:t>
            </a:r>
            <a:r>
              <a:rPr lang="en-US" sz="1000" i="1">
                <a:solidFill>
                  <a:schemeClr val="tx1">
                    <a:lumMod val="75000"/>
                    <a:lumOff val="25000"/>
                  </a:schemeClr>
                </a:solidFill>
                <a:latin typeface="+mn-lt"/>
                <a:ea typeface="+mn-ea"/>
              </a:rPr>
              <a:t>p</a:t>
            </a:r>
            <a:r>
              <a:rPr lang="en-US" sz="1000">
                <a:solidFill>
                  <a:schemeClr val="tx1">
                    <a:lumMod val="75000"/>
                    <a:lumOff val="25000"/>
                  </a:schemeClr>
                </a:solidFill>
                <a:latin typeface="+mn-lt"/>
                <a:ea typeface="+mn-ea"/>
              </a:rPr>
              <a:t>)</a:t>
            </a:r>
          </a:p>
          <a:p>
            <a:pPr defTabSz="457200">
              <a:lnSpc>
                <a:spcPct val="90000"/>
              </a:lnSpc>
              <a:spcBef>
                <a:spcPts val="1000"/>
              </a:spcBef>
              <a:spcAft>
                <a:spcPts val="0"/>
              </a:spcAft>
              <a:buClr>
                <a:schemeClr val="accent1"/>
              </a:buClr>
              <a:buFont typeface="Wingdings 3" charset="2"/>
              <a:buChar char=""/>
            </a:pPr>
            <a:endParaRPr lang="en-US" sz="1000">
              <a:solidFill>
                <a:schemeClr val="tx1">
                  <a:lumMod val="75000"/>
                  <a:lumOff val="25000"/>
                </a:schemeClr>
              </a:solidFill>
              <a:latin typeface="+mn-lt"/>
              <a:ea typeface="+mn-ea"/>
            </a:endParaRPr>
          </a:p>
          <a:p>
            <a:pPr defTabSz="457200">
              <a:lnSpc>
                <a:spcPct val="90000"/>
              </a:lnSpc>
              <a:spcBef>
                <a:spcPts val="1000"/>
              </a:spcBef>
              <a:spcAft>
                <a:spcPts val="0"/>
              </a:spcAft>
              <a:buClr>
                <a:schemeClr val="accent1"/>
              </a:buClr>
              <a:buFont typeface="Wingdings 3" charset="2"/>
              <a:buChar char=""/>
            </a:pPr>
            <a:r>
              <a:rPr lang="en-US" sz="1000">
                <a:solidFill>
                  <a:schemeClr val="tx1">
                    <a:lumMod val="75000"/>
                    <a:lumOff val="25000"/>
                  </a:schemeClr>
                </a:solidFill>
                <a:latin typeface="+mn-lt"/>
                <a:ea typeface="+mn-ea"/>
                <a:sym typeface="Wingdings" panose="05000000000000000000" pitchFamily="2" charset="2"/>
              </a:rPr>
              <a:t>w</a:t>
            </a:r>
            <a:r>
              <a:rPr lang="en-US" sz="1000">
                <a:solidFill>
                  <a:schemeClr val="tx1">
                    <a:lumMod val="75000"/>
                    <a:lumOff val="25000"/>
                  </a:schemeClr>
                </a:solidFill>
                <a:latin typeface="+mn-lt"/>
                <a:ea typeface="+mn-ea"/>
              </a:rPr>
              <a:t> mixed-connectivity (m-connectivity): </a:t>
            </a:r>
          </a:p>
          <a:p>
            <a:pPr defTabSz="457200">
              <a:lnSpc>
                <a:spcPct val="90000"/>
              </a:lnSpc>
              <a:spcBef>
                <a:spcPts val="1000"/>
              </a:spcBef>
              <a:spcAft>
                <a:spcPts val="0"/>
              </a:spcAft>
              <a:buClr>
                <a:schemeClr val="accent1"/>
              </a:buClr>
              <a:buFont typeface="Wingdings 3" charset="2"/>
              <a:buChar char=""/>
            </a:pPr>
            <a:r>
              <a:rPr lang="en-US" sz="1000" i="1">
                <a:solidFill>
                  <a:schemeClr val="tx1">
                    <a:lumMod val="75000"/>
                    <a:lumOff val="25000"/>
                  </a:schemeClr>
                </a:solidFill>
                <a:latin typeface="+mn-lt"/>
                <a:ea typeface="+mn-ea"/>
              </a:rPr>
              <a:t>                            p</a:t>
            </a:r>
            <a:r>
              <a:rPr lang="en-US" sz="1000">
                <a:solidFill>
                  <a:schemeClr val="tx1">
                    <a:lumMod val="75000"/>
                    <a:lumOff val="25000"/>
                  </a:schemeClr>
                </a:solidFill>
                <a:latin typeface="+mn-lt"/>
                <a:ea typeface="+mn-ea"/>
              </a:rPr>
              <a:t> and </a:t>
            </a:r>
            <a:r>
              <a:rPr lang="en-US" sz="1000" i="1">
                <a:solidFill>
                  <a:schemeClr val="tx1">
                    <a:lumMod val="75000"/>
                    <a:lumOff val="25000"/>
                  </a:schemeClr>
                </a:solidFill>
                <a:latin typeface="+mn-lt"/>
                <a:ea typeface="+mn-ea"/>
              </a:rPr>
              <a:t>q</a:t>
            </a:r>
            <a:r>
              <a:rPr lang="en-US" sz="1000">
                <a:solidFill>
                  <a:schemeClr val="tx1">
                    <a:lumMod val="75000"/>
                    <a:lumOff val="25000"/>
                  </a:schemeClr>
                </a:solidFill>
                <a:latin typeface="+mn-lt"/>
                <a:ea typeface="+mn-ea"/>
              </a:rPr>
              <a:t> are m-connected if </a:t>
            </a:r>
            <a:r>
              <a:rPr lang="en-US" sz="1000" i="1">
                <a:solidFill>
                  <a:schemeClr val="tx1">
                    <a:lumMod val="75000"/>
                    <a:lumOff val="25000"/>
                  </a:schemeClr>
                </a:solidFill>
                <a:latin typeface="+mn-lt"/>
                <a:ea typeface="+mn-ea"/>
              </a:rPr>
              <a:t>q</a:t>
            </a:r>
            <a:r>
              <a:rPr lang="en-US" sz="1000">
                <a:solidFill>
                  <a:schemeClr val="tx1">
                    <a:lumMod val="75000"/>
                    <a:lumOff val="25000"/>
                  </a:schemeClr>
                </a:solidFill>
                <a:latin typeface="+mn-lt"/>
                <a:ea typeface="+mn-ea"/>
              </a:rPr>
              <a:t> Î </a:t>
            </a:r>
            <a:r>
              <a:rPr lang="en-US" sz="1000" i="1">
                <a:solidFill>
                  <a:schemeClr val="tx1">
                    <a:lumMod val="75000"/>
                    <a:lumOff val="25000"/>
                  </a:schemeClr>
                </a:solidFill>
                <a:latin typeface="+mn-lt"/>
                <a:ea typeface="+mn-ea"/>
              </a:rPr>
              <a:t>N</a:t>
            </a:r>
            <a:r>
              <a:rPr lang="en-US" sz="1000" baseline="-25000">
                <a:solidFill>
                  <a:schemeClr val="tx1">
                    <a:lumMod val="75000"/>
                    <a:lumOff val="25000"/>
                  </a:schemeClr>
                </a:solidFill>
                <a:latin typeface="+mn-lt"/>
                <a:ea typeface="+mn-ea"/>
              </a:rPr>
              <a:t>4</a:t>
            </a:r>
            <a:r>
              <a:rPr lang="en-US" sz="1000">
                <a:solidFill>
                  <a:schemeClr val="tx1">
                    <a:lumMod val="75000"/>
                    <a:lumOff val="25000"/>
                  </a:schemeClr>
                </a:solidFill>
                <a:latin typeface="+mn-lt"/>
                <a:ea typeface="+mn-ea"/>
              </a:rPr>
              <a:t>(</a:t>
            </a:r>
            <a:r>
              <a:rPr lang="en-US" sz="1000" i="1">
                <a:solidFill>
                  <a:schemeClr val="tx1">
                    <a:lumMod val="75000"/>
                    <a:lumOff val="25000"/>
                  </a:schemeClr>
                </a:solidFill>
                <a:latin typeface="+mn-lt"/>
                <a:ea typeface="+mn-ea"/>
              </a:rPr>
              <a:t>p</a:t>
            </a:r>
            <a:r>
              <a:rPr lang="en-US" sz="1000">
                <a:solidFill>
                  <a:schemeClr val="tx1">
                    <a:lumMod val="75000"/>
                    <a:lumOff val="25000"/>
                  </a:schemeClr>
                </a:solidFill>
                <a:latin typeface="+mn-lt"/>
                <a:ea typeface="+mn-ea"/>
              </a:rPr>
              <a:t>) or</a:t>
            </a:r>
          </a:p>
          <a:p>
            <a:pPr defTabSz="457200">
              <a:lnSpc>
                <a:spcPct val="90000"/>
              </a:lnSpc>
              <a:spcBef>
                <a:spcPts val="1000"/>
              </a:spcBef>
              <a:spcAft>
                <a:spcPts val="0"/>
              </a:spcAft>
              <a:buClr>
                <a:schemeClr val="accent1"/>
              </a:buClr>
              <a:buFont typeface="Wingdings 3" charset="2"/>
              <a:buChar char=""/>
            </a:pPr>
            <a:r>
              <a:rPr lang="en-US" sz="1000">
                <a:solidFill>
                  <a:schemeClr val="tx1">
                    <a:lumMod val="75000"/>
                    <a:lumOff val="25000"/>
                  </a:schemeClr>
                </a:solidFill>
                <a:latin typeface="+mn-lt"/>
                <a:ea typeface="+mn-ea"/>
              </a:rPr>
              <a:t>                            </a:t>
            </a:r>
            <a:r>
              <a:rPr lang="en-US" sz="1000" i="1">
                <a:solidFill>
                  <a:schemeClr val="tx1">
                    <a:lumMod val="75000"/>
                    <a:lumOff val="25000"/>
                  </a:schemeClr>
                </a:solidFill>
                <a:latin typeface="+mn-lt"/>
                <a:ea typeface="+mn-ea"/>
              </a:rPr>
              <a:t>q</a:t>
            </a:r>
            <a:r>
              <a:rPr lang="en-US" sz="1000">
                <a:solidFill>
                  <a:schemeClr val="tx1">
                    <a:lumMod val="75000"/>
                    <a:lumOff val="25000"/>
                  </a:schemeClr>
                </a:solidFill>
                <a:latin typeface="+mn-lt"/>
                <a:ea typeface="+mn-ea"/>
              </a:rPr>
              <a:t> Î </a:t>
            </a:r>
            <a:r>
              <a:rPr lang="en-US" sz="1000" i="1">
                <a:solidFill>
                  <a:schemeClr val="tx1">
                    <a:lumMod val="75000"/>
                    <a:lumOff val="25000"/>
                  </a:schemeClr>
                </a:solidFill>
                <a:latin typeface="+mn-lt"/>
                <a:ea typeface="+mn-ea"/>
              </a:rPr>
              <a:t>N</a:t>
            </a:r>
            <a:r>
              <a:rPr lang="en-US" sz="1000" baseline="-25000">
                <a:solidFill>
                  <a:schemeClr val="tx1">
                    <a:lumMod val="75000"/>
                    <a:lumOff val="25000"/>
                  </a:schemeClr>
                </a:solidFill>
                <a:latin typeface="+mn-lt"/>
                <a:ea typeface="+mn-ea"/>
              </a:rPr>
              <a:t>D</a:t>
            </a:r>
            <a:r>
              <a:rPr lang="en-US" sz="1000">
                <a:solidFill>
                  <a:schemeClr val="tx1">
                    <a:lumMod val="75000"/>
                    <a:lumOff val="25000"/>
                  </a:schemeClr>
                </a:solidFill>
                <a:latin typeface="+mn-lt"/>
                <a:ea typeface="+mn-ea"/>
              </a:rPr>
              <a:t>(</a:t>
            </a:r>
            <a:r>
              <a:rPr lang="en-US" sz="1000" i="1">
                <a:solidFill>
                  <a:schemeClr val="tx1">
                    <a:lumMod val="75000"/>
                    <a:lumOff val="25000"/>
                  </a:schemeClr>
                </a:solidFill>
                <a:latin typeface="+mn-lt"/>
                <a:ea typeface="+mn-ea"/>
              </a:rPr>
              <a:t>p</a:t>
            </a:r>
            <a:r>
              <a:rPr lang="en-US" sz="1000">
                <a:solidFill>
                  <a:schemeClr val="tx1">
                    <a:lumMod val="75000"/>
                    <a:lumOff val="25000"/>
                  </a:schemeClr>
                </a:solidFill>
                <a:latin typeface="+mn-lt"/>
                <a:ea typeface="+mn-ea"/>
              </a:rPr>
              <a:t>) and </a:t>
            </a:r>
            <a:r>
              <a:rPr lang="en-US" sz="1000" i="1">
                <a:solidFill>
                  <a:schemeClr val="tx1">
                    <a:lumMod val="75000"/>
                    <a:lumOff val="25000"/>
                  </a:schemeClr>
                </a:solidFill>
                <a:latin typeface="+mn-lt"/>
                <a:ea typeface="+mn-ea"/>
              </a:rPr>
              <a:t>N</a:t>
            </a:r>
            <a:r>
              <a:rPr lang="en-US" sz="1000" baseline="-25000">
                <a:solidFill>
                  <a:schemeClr val="tx1">
                    <a:lumMod val="75000"/>
                    <a:lumOff val="25000"/>
                  </a:schemeClr>
                </a:solidFill>
                <a:latin typeface="+mn-lt"/>
                <a:ea typeface="+mn-ea"/>
              </a:rPr>
              <a:t>4</a:t>
            </a:r>
            <a:r>
              <a:rPr lang="en-US" sz="1000">
                <a:solidFill>
                  <a:schemeClr val="tx1">
                    <a:lumMod val="75000"/>
                    <a:lumOff val="25000"/>
                  </a:schemeClr>
                </a:solidFill>
                <a:latin typeface="+mn-lt"/>
                <a:ea typeface="+mn-ea"/>
              </a:rPr>
              <a:t>(</a:t>
            </a:r>
            <a:r>
              <a:rPr lang="en-US" sz="1000" i="1">
                <a:solidFill>
                  <a:schemeClr val="tx1">
                    <a:lumMod val="75000"/>
                    <a:lumOff val="25000"/>
                  </a:schemeClr>
                </a:solidFill>
                <a:latin typeface="+mn-lt"/>
                <a:ea typeface="+mn-ea"/>
              </a:rPr>
              <a:t>p</a:t>
            </a:r>
            <a:r>
              <a:rPr lang="en-US" sz="1000">
                <a:solidFill>
                  <a:schemeClr val="tx1">
                    <a:lumMod val="75000"/>
                    <a:lumOff val="25000"/>
                  </a:schemeClr>
                </a:solidFill>
                <a:latin typeface="+mn-lt"/>
                <a:ea typeface="+mn-ea"/>
              </a:rPr>
              <a:t>) Ç </a:t>
            </a:r>
            <a:r>
              <a:rPr lang="en-US" sz="1000" i="1">
                <a:solidFill>
                  <a:schemeClr val="tx1">
                    <a:lumMod val="75000"/>
                    <a:lumOff val="25000"/>
                  </a:schemeClr>
                </a:solidFill>
                <a:latin typeface="+mn-lt"/>
                <a:ea typeface="+mn-ea"/>
              </a:rPr>
              <a:t>N</a:t>
            </a:r>
            <a:r>
              <a:rPr lang="en-US" sz="1000" baseline="-25000">
                <a:solidFill>
                  <a:schemeClr val="tx1">
                    <a:lumMod val="75000"/>
                    <a:lumOff val="25000"/>
                  </a:schemeClr>
                </a:solidFill>
                <a:latin typeface="+mn-lt"/>
                <a:ea typeface="+mn-ea"/>
              </a:rPr>
              <a:t>4</a:t>
            </a:r>
            <a:r>
              <a:rPr lang="en-US" sz="1000">
                <a:solidFill>
                  <a:schemeClr val="tx1">
                    <a:lumMod val="75000"/>
                    <a:lumOff val="25000"/>
                  </a:schemeClr>
                </a:solidFill>
                <a:latin typeface="+mn-lt"/>
                <a:ea typeface="+mn-ea"/>
              </a:rPr>
              <a:t>(</a:t>
            </a:r>
            <a:r>
              <a:rPr lang="en-US" sz="1000" i="1">
                <a:solidFill>
                  <a:schemeClr val="tx1">
                    <a:lumMod val="75000"/>
                    <a:lumOff val="25000"/>
                  </a:schemeClr>
                </a:solidFill>
                <a:latin typeface="+mn-lt"/>
                <a:ea typeface="+mn-ea"/>
              </a:rPr>
              <a:t>q</a:t>
            </a:r>
            <a:r>
              <a:rPr lang="en-US" sz="1000">
                <a:solidFill>
                  <a:schemeClr val="tx1">
                    <a:lumMod val="75000"/>
                    <a:lumOff val="25000"/>
                  </a:schemeClr>
                </a:solidFill>
                <a:latin typeface="+mn-lt"/>
                <a:ea typeface="+mn-ea"/>
              </a:rPr>
              <a:t>) = Æ</a:t>
            </a:r>
          </a:p>
          <a:p>
            <a:pPr defTabSz="457200">
              <a:lnSpc>
                <a:spcPct val="90000"/>
              </a:lnSpc>
              <a:spcBef>
                <a:spcPts val="1000"/>
              </a:spcBef>
              <a:spcAft>
                <a:spcPts val="0"/>
              </a:spcAft>
              <a:buClr>
                <a:schemeClr val="accent1"/>
              </a:buClr>
              <a:buFont typeface="Wingdings 3" charset="2"/>
              <a:buChar char=""/>
            </a:pPr>
            <a:endParaRPr lang="en-US" sz="1000">
              <a:solidFill>
                <a:schemeClr val="tx1">
                  <a:lumMod val="75000"/>
                  <a:lumOff val="25000"/>
                </a:schemeClr>
              </a:solidFill>
              <a:latin typeface="+mn-lt"/>
              <a:ea typeface="+mn-ea"/>
            </a:endParaRPr>
          </a:p>
        </p:txBody>
      </p:sp>
    </p:spTree>
    <p:extLst>
      <p:ext uri="{BB962C8B-B14F-4D97-AF65-F5344CB8AC3E}">
        <p14:creationId xmlns:p14="http://schemas.microsoft.com/office/powerpoint/2010/main" val="18169228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0" y="0"/>
            <a:ext cx="1709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i="1">
                <a:solidFill>
                  <a:srgbClr val="3333CC"/>
                </a:solidFill>
                <a:cs typeface="Arial" panose="020B0604020202020204" pitchFamily="34" charset="0"/>
              </a:rPr>
              <a:t>Adjacency</a:t>
            </a:r>
          </a:p>
        </p:txBody>
      </p:sp>
      <p:sp>
        <p:nvSpPr>
          <p:cNvPr id="30723" name="Text Box 3"/>
          <p:cNvSpPr txBox="1">
            <a:spLocks noChangeArrowheads="1"/>
          </p:cNvSpPr>
          <p:nvPr/>
        </p:nvSpPr>
        <p:spPr bwMode="auto">
          <a:xfrm>
            <a:off x="304797" y="825500"/>
            <a:ext cx="838200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800">
                <a:solidFill>
                  <a:srgbClr val="000000"/>
                </a:solidFill>
                <a:latin typeface="Times New Roman" panose="02020603050405020304" pitchFamily="18" charset="0"/>
              </a:rPr>
              <a:t>A pixel </a:t>
            </a:r>
            <a:r>
              <a:rPr lang="en-US" sz="2800" i="1">
                <a:solidFill>
                  <a:srgbClr val="3333CC"/>
                </a:solidFill>
                <a:latin typeface="Times New Roman" panose="02020603050405020304" pitchFamily="18" charset="0"/>
              </a:rPr>
              <a:t>p</a:t>
            </a:r>
            <a:r>
              <a:rPr lang="en-US" sz="2800">
                <a:solidFill>
                  <a:srgbClr val="000000"/>
                </a:solidFill>
                <a:latin typeface="Times New Roman" panose="02020603050405020304" pitchFamily="18" charset="0"/>
              </a:rPr>
              <a:t> is </a:t>
            </a:r>
            <a:r>
              <a:rPr lang="en-US" sz="2800" i="1">
                <a:solidFill>
                  <a:srgbClr val="3333CC"/>
                </a:solidFill>
                <a:latin typeface="Times New Roman" panose="02020603050405020304" pitchFamily="18" charset="0"/>
              </a:rPr>
              <a:t>adjacent</a:t>
            </a:r>
            <a:r>
              <a:rPr lang="en-US" sz="2800">
                <a:solidFill>
                  <a:srgbClr val="000000"/>
                </a:solidFill>
                <a:latin typeface="Times New Roman" panose="02020603050405020304" pitchFamily="18" charset="0"/>
              </a:rPr>
              <a:t> to pixel </a:t>
            </a:r>
            <a:r>
              <a:rPr lang="en-US" sz="2800" i="1">
                <a:solidFill>
                  <a:srgbClr val="3333CC"/>
                </a:solidFill>
                <a:latin typeface="Times New Roman" panose="02020603050405020304" pitchFamily="18" charset="0"/>
              </a:rPr>
              <a:t>q</a:t>
            </a:r>
            <a:r>
              <a:rPr lang="en-US" sz="2800">
                <a:solidFill>
                  <a:srgbClr val="000000"/>
                </a:solidFill>
                <a:latin typeface="Times New Roman" panose="02020603050405020304" pitchFamily="18" charset="0"/>
              </a:rPr>
              <a:t> if they are </a:t>
            </a:r>
            <a:r>
              <a:rPr lang="en-US" sz="2800" b="1">
                <a:solidFill>
                  <a:srgbClr val="000000"/>
                </a:solidFill>
                <a:latin typeface="Times New Roman" panose="02020603050405020304" pitchFamily="18" charset="0"/>
              </a:rPr>
              <a:t>connected</a:t>
            </a:r>
            <a:r>
              <a:rPr lang="en-US" sz="2800">
                <a:solidFill>
                  <a:srgbClr val="000000"/>
                </a:solidFill>
                <a:latin typeface="Times New Roman" panose="02020603050405020304" pitchFamily="18" charset="0"/>
              </a:rPr>
              <a:t>.</a:t>
            </a:r>
          </a:p>
          <a:p>
            <a:r>
              <a:rPr lang="en-US" sz="2800">
                <a:solidFill>
                  <a:srgbClr val="000000"/>
                </a:solidFill>
                <a:latin typeface="Times New Roman" panose="02020603050405020304" pitchFamily="18" charset="0"/>
              </a:rPr>
              <a:t>Two </a:t>
            </a:r>
            <a:r>
              <a:rPr lang="en-US" sz="2800" b="1">
                <a:solidFill>
                  <a:srgbClr val="000000"/>
                </a:solidFill>
                <a:latin typeface="Times New Roman" panose="02020603050405020304" pitchFamily="18" charset="0"/>
              </a:rPr>
              <a:t>image subsets (or regions)</a:t>
            </a:r>
            <a:r>
              <a:rPr lang="en-US" sz="2800">
                <a:solidFill>
                  <a:srgbClr val="000000"/>
                </a:solidFill>
                <a:latin typeface="Times New Roman" panose="02020603050405020304" pitchFamily="18" charset="0"/>
              </a:rPr>
              <a:t> </a:t>
            </a:r>
            <a:r>
              <a:rPr lang="en-US" sz="2800" i="1">
                <a:solidFill>
                  <a:srgbClr val="3333CC"/>
                </a:solidFill>
                <a:latin typeface="Times New Roman" panose="02020603050405020304" pitchFamily="18" charset="0"/>
              </a:rPr>
              <a:t>S</a:t>
            </a:r>
            <a:r>
              <a:rPr lang="en-US" sz="2800" i="1" baseline="-25000">
                <a:solidFill>
                  <a:srgbClr val="3333CC"/>
                </a:solidFill>
                <a:latin typeface="Times New Roman" panose="02020603050405020304" pitchFamily="18" charset="0"/>
              </a:rPr>
              <a:t>1</a:t>
            </a:r>
            <a:r>
              <a:rPr lang="en-US" sz="2800">
                <a:solidFill>
                  <a:srgbClr val="000000"/>
                </a:solidFill>
                <a:latin typeface="Times New Roman" panose="02020603050405020304" pitchFamily="18" charset="0"/>
              </a:rPr>
              <a:t> and </a:t>
            </a:r>
            <a:r>
              <a:rPr lang="en-US" sz="2800" i="1">
                <a:solidFill>
                  <a:srgbClr val="3333CC"/>
                </a:solidFill>
                <a:latin typeface="Times New Roman" panose="02020603050405020304" pitchFamily="18" charset="0"/>
              </a:rPr>
              <a:t>S</a:t>
            </a:r>
            <a:r>
              <a:rPr lang="en-US" sz="2800" i="1" baseline="-25000">
                <a:solidFill>
                  <a:srgbClr val="3333CC"/>
                </a:solidFill>
                <a:latin typeface="Times New Roman" panose="02020603050405020304" pitchFamily="18" charset="0"/>
              </a:rPr>
              <a:t>2</a:t>
            </a:r>
            <a:r>
              <a:rPr lang="en-US" sz="2800">
                <a:solidFill>
                  <a:srgbClr val="000000"/>
                </a:solidFill>
                <a:latin typeface="Times New Roman" panose="02020603050405020304" pitchFamily="18" charset="0"/>
              </a:rPr>
              <a:t> are adjacent if at least one pixel in </a:t>
            </a:r>
            <a:r>
              <a:rPr lang="en-US" sz="2800" i="1">
                <a:solidFill>
                  <a:srgbClr val="3333CC"/>
                </a:solidFill>
                <a:latin typeface="Times New Roman" panose="02020603050405020304" pitchFamily="18" charset="0"/>
              </a:rPr>
              <a:t>S</a:t>
            </a:r>
            <a:r>
              <a:rPr lang="en-US" sz="2800" i="1" baseline="-25000">
                <a:solidFill>
                  <a:srgbClr val="3333CC"/>
                </a:solidFill>
                <a:latin typeface="Times New Roman" panose="02020603050405020304" pitchFamily="18" charset="0"/>
              </a:rPr>
              <a:t>1</a:t>
            </a:r>
            <a:r>
              <a:rPr lang="en-US" sz="2800">
                <a:solidFill>
                  <a:srgbClr val="000000"/>
                </a:solidFill>
                <a:latin typeface="Times New Roman" panose="02020603050405020304" pitchFamily="18" charset="0"/>
              </a:rPr>
              <a:t> is </a:t>
            </a:r>
            <a:r>
              <a:rPr lang="en-US" sz="2800" b="1">
                <a:solidFill>
                  <a:srgbClr val="000000"/>
                </a:solidFill>
                <a:latin typeface="Times New Roman" panose="02020603050405020304" pitchFamily="18" charset="0"/>
              </a:rPr>
              <a:t>connected</a:t>
            </a:r>
            <a:r>
              <a:rPr lang="en-US" sz="2800">
                <a:solidFill>
                  <a:srgbClr val="000000"/>
                </a:solidFill>
                <a:latin typeface="Times New Roman" panose="02020603050405020304" pitchFamily="18" charset="0"/>
              </a:rPr>
              <a:t> to some pixel in </a:t>
            </a:r>
            <a:r>
              <a:rPr lang="en-US" sz="2800" i="1">
                <a:solidFill>
                  <a:srgbClr val="3333CC"/>
                </a:solidFill>
                <a:latin typeface="Times New Roman" panose="02020603050405020304" pitchFamily="18" charset="0"/>
              </a:rPr>
              <a:t>S</a:t>
            </a:r>
            <a:r>
              <a:rPr lang="en-US" sz="2800" i="1" baseline="-25000">
                <a:solidFill>
                  <a:srgbClr val="3333CC"/>
                </a:solidFill>
                <a:latin typeface="Times New Roman" panose="02020603050405020304" pitchFamily="18" charset="0"/>
              </a:rPr>
              <a:t>2</a:t>
            </a:r>
          </a:p>
        </p:txBody>
      </p:sp>
      <p:grpSp>
        <p:nvGrpSpPr>
          <p:cNvPr id="30751" name="Group 31"/>
          <p:cNvGrpSpPr>
            <a:grpSpLocks/>
          </p:cNvGrpSpPr>
          <p:nvPr/>
        </p:nvGrpSpPr>
        <p:grpSpPr bwMode="auto">
          <a:xfrm>
            <a:off x="2736850" y="2743200"/>
            <a:ext cx="3435350" cy="2667000"/>
            <a:chOff x="908" y="1632"/>
            <a:chExt cx="2164" cy="1680"/>
          </a:xfrm>
        </p:grpSpPr>
        <p:sp>
          <p:nvSpPr>
            <p:cNvPr id="30725" name="Rectangle 5"/>
            <p:cNvSpPr>
              <a:spLocks noChangeArrowheads="1"/>
            </p:cNvSpPr>
            <p:nvPr/>
          </p:nvSpPr>
          <p:spPr bwMode="auto">
            <a:xfrm>
              <a:off x="1248" y="2160"/>
              <a:ext cx="192" cy="192"/>
            </a:xfrm>
            <a:prstGeom prst="rect">
              <a:avLst/>
            </a:prstGeom>
            <a:solidFill>
              <a:srgbClr val="FFFF99"/>
            </a:solidFill>
            <a:ln w="254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26" name="Rectangle 6"/>
            <p:cNvSpPr>
              <a:spLocks noChangeArrowheads="1"/>
            </p:cNvSpPr>
            <p:nvPr/>
          </p:nvSpPr>
          <p:spPr bwMode="auto">
            <a:xfrm>
              <a:off x="1440" y="2352"/>
              <a:ext cx="192" cy="192"/>
            </a:xfrm>
            <a:prstGeom prst="rect">
              <a:avLst/>
            </a:prstGeom>
            <a:solidFill>
              <a:srgbClr val="FFFF99"/>
            </a:solidFill>
            <a:ln w="254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27" name="Rectangle 7"/>
            <p:cNvSpPr>
              <a:spLocks noChangeArrowheads="1"/>
            </p:cNvSpPr>
            <p:nvPr/>
          </p:nvSpPr>
          <p:spPr bwMode="auto">
            <a:xfrm>
              <a:off x="1248" y="2352"/>
              <a:ext cx="192" cy="192"/>
            </a:xfrm>
            <a:prstGeom prst="rect">
              <a:avLst/>
            </a:prstGeom>
            <a:solidFill>
              <a:srgbClr val="FFFF99"/>
            </a:solidFill>
            <a:ln w="254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28" name="Rectangle 8"/>
            <p:cNvSpPr>
              <a:spLocks noChangeArrowheads="1"/>
            </p:cNvSpPr>
            <p:nvPr/>
          </p:nvSpPr>
          <p:spPr bwMode="auto">
            <a:xfrm>
              <a:off x="1440" y="2160"/>
              <a:ext cx="192" cy="192"/>
            </a:xfrm>
            <a:prstGeom prst="rect">
              <a:avLst/>
            </a:prstGeom>
            <a:solidFill>
              <a:srgbClr val="FFFF99"/>
            </a:solidFill>
            <a:ln w="254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29" name="Rectangle 9"/>
            <p:cNvSpPr>
              <a:spLocks noChangeArrowheads="1"/>
            </p:cNvSpPr>
            <p:nvPr/>
          </p:nvSpPr>
          <p:spPr bwMode="auto">
            <a:xfrm>
              <a:off x="1632" y="1968"/>
              <a:ext cx="192" cy="192"/>
            </a:xfrm>
            <a:prstGeom prst="rect">
              <a:avLst/>
            </a:prstGeom>
            <a:solidFill>
              <a:srgbClr val="FFFF99"/>
            </a:solidFill>
            <a:ln w="254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30" name="Rectangle 10"/>
            <p:cNvSpPr>
              <a:spLocks noChangeArrowheads="1"/>
            </p:cNvSpPr>
            <p:nvPr/>
          </p:nvSpPr>
          <p:spPr bwMode="auto">
            <a:xfrm>
              <a:off x="1440" y="1968"/>
              <a:ext cx="192" cy="192"/>
            </a:xfrm>
            <a:prstGeom prst="rect">
              <a:avLst/>
            </a:prstGeom>
            <a:solidFill>
              <a:srgbClr val="FFFF99"/>
            </a:solidFill>
            <a:ln w="254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31" name="Rectangle 11"/>
            <p:cNvSpPr>
              <a:spLocks noChangeArrowheads="1"/>
            </p:cNvSpPr>
            <p:nvPr/>
          </p:nvSpPr>
          <p:spPr bwMode="auto">
            <a:xfrm>
              <a:off x="1056" y="2352"/>
              <a:ext cx="192" cy="192"/>
            </a:xfrm>
            <a:prstGeom prst="rect">
              <a:avLst/>
            </a:prstGeom>
            <a:solidFill>
              <a:srgbClr val="FFFF99"/>
            </a:solidFill>
            <a:ln w="254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32" name="Rectangle 12"/>
            <p:cNvSpPr>
              <a:spLocks noChangeArrowheads="1"/>
            </p:cNvSpPr>
            <p:nvPr/>
          </p:nvSpPr>
          <p:spPr bwMode="auto">
            <a:xfrm>
              <a:off x="1824" y="1968"/>
              <a:ext cx="192" cy="192"/>
            </a:xfrm>
            <a:prstGeom prst="rect">
              <a:avLst/>
            </a:prstGeom>
            <a:solidFill>
              <a:srgbClr val="FFFF99"/>
            </a:solidFill>
            <a:ln w="254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33" name="Rectangle 13"/>
            <p:cNvSpPr>
              <a:spLocks noChangeArrowheads="1"/>
            </p:cNvSpPr>
            <p:nvPr/>
          </p:nvSpPr>
          <p:spPr bwMode="auto">
            <a:xfrm>
              <a:off x="1440" y="2544"/>
              <a:ext cx="192" cy="192"/>
            </a:xfrm>
            <a:prstGeom prst="rect">
              <a:avLst/>
            </a:prstGeom>
            <a:solidFill>
              <a:srgbClr val="FFFF99"/>
            </a:solidFill>
            <a:ln w="254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34" name="Rectangle 14"/>
            <p:cNvSpPr>
              <a:spLocks noChangeArrowheads="1"/>
            </p:cNvSpPr>
            <p:nvPr/>
          </p:nvSpPr>
          <p:spPr bwMode="auto">
            <a:xfrm>
              <a:off x="1824" y="2160"/>
              <a:ext cx="192" cy="192"/>
            </a:xfrm>
            <a:prstGeom prst="rect">
              <a:avLst/>
            </a:prstGeom>
            <a:solidFill>
              <a:srgbClr val="FFFF99"/>
            </a:solidFill>
            <a:ln w="254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35" name="Rectangle 15"/>
            <p:cNvSpPr>
              <a:spLocks noChangeArrowheads="1"/>
            </p:cNvSpPr>
            <p:nvPr/>
          </p:nvSpPr>
          <p:spPr bwMode="auto">
            <a:xfrm>
              <a:off x="1632" y="2160"/>
              <a:ext cx="192" cy="192"/>
            </a:xfrm>
            <a:prstGeom prst="rect">
              <a:avLst/>
            </a:prstGeom>
            <a:solidFill>
              <a:srgbClr val="FFFF99"/>
            </a:solidFill>
            <a:ln w="254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36" name="Rectangle 16"/>
            <p:cNvSpPr>
              <a:spLocks noChangeArrowheads="1"/>
            </p:cNvSpPr>
            <p:nvPr/>
          </p:nvSpPr>
          <p:spPr bwMode="auto">
            <a:xfrm>
              <a:off x="1632" y="2352"/>
              <a:ext cx="192" cy="192"/>
            </a:xfrm>
            <a:prstGeom prst="rect">
              <a:avLst/>
            </a:prstGeom>
            <a:solidFill>
              <a:srgbClr val="FFFF99"/>
            </a:solidFill>
            <a:ln w="254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37" name="Rectangle 17"/>
            <p:cNvSpPr>
              <a:spLocks noChangeArrowheads="1"/>
            </p:cNvSpPr>
            <p:nvPr/>
          </p:nvSpPr>
          <p:spPr bwMode="auto">
            <a:xfrm>
              <a:off x="2016" y="2160"/>
              <a:ext cx="192" cy="192"/>
            </a:xfrm>
            <a:prstGeom prst="rect">
              <a:avLst/>
            </a:prstGeom>
            <a:solidFill>
              <a:srgbClr val="FFFF99"/>
            </a:solidFill>
            <a:ln w="254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38" name="Rectangle 18"/>
            <p:cNvSpPr>
              <a:spLocks noChangeArrowheads="1"/>
            </p:cNvSpPr>
            <p:nvPr/>
          </p:nvSpPr>
          <p:spPr bwMode="auto">
            <a:xfrm>
              <a:off x="2208" y="2160"/>
              <a:ext cx="192" cy="192"/>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39" name="Rectangle 19"/>
            <p:cNvSpPr>
              <a:spLocks noChangeArrowheads="1"/>
            </p:cNvSpPr>
            <p:nvPr/>
          </p:nvSpPr>
          <p:spPr bwMode="auto">
            <a:xfrm>
              <a:off x="2400" y="1968"/>
              <a:ext cx="192" cy="192"/>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40" name="Rectangle 20"/>
            <p:cNvSpPr>
              <a:spLocks noChangeArrowheads="1"/>
            </p:cNvSpPr>
            <p:nvPr/>
          </p:nvSpPr>
          <p:spPr bwMode="auto">
            <a:xfrm>
              <a:off x="2400" y="2160"/>
              <a:ext cx="192" cy="192"/>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41" name="Rectangle 21"/>
            <p:cNvSpPr>
              <a:spLocks noChangeArrowheads="1"/>
            </p:cNvSpPr>
            <p:nvPr/>
          </p:nvSpPr>
          <p:spPr bwMode="auto">
            <a:xfrm>
              <a:off x="2208" y="2352"/>
              <a:ext cx="192" cy="192"/>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42" name="Rectangle 22"/>
            <p:cNvSpPr>
              <a:spLocks noChangeArrowheads="1"/>
            </p:cNvSpPr>
            <p:nvPr/>
          </p:nvSpPr>
          <p:spPr bwMode="auto">
            <a:xfrm>
              <a:off x="2400" y="2352"/>
              <a:ext cx="192" cy="192"/>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43" name="Rectangle 23"/>
            <p:cNvSpPr>
              <a:spLocks noChangeArrowheads="1"/>
            </p:cNvSpPr>
            <p:nvPr/>
          </p:nvSpPr>
          <p:spPr bwMode="auto">
            <a:xfrm>
              <a:off x="2592" y="1968"/>
              <a:ext cx="192" cy="192"/>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44" name="Rectangle 24"/>
            <p:cNvSpPr>
              <a:spLocks noChangeArrowheads="1"/>
            </p:cNvSpPr>
            <p:nvPr/>
          </p:nvSpPr>
          <p:spPr bwMode="auto">
            <a:xfrm>
              <a:off x="2400" y="2544"/>
              <a:ext cx="192" cy="192"/>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45" name="Rectangle 25"/>
            <p:cNvSpPr>
              <a:spLocks noChangeArrowheads="1"/>
            </p:cNvSpPr>
            <p:nvPr/>
          </p:nvSpPr>
          <p:spPr bwMode="auto">
            <a:xfrm>
              <a:off x="2592" y="2544"/>
              <a:ext cx="192" cy="192"/>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46" name="Rectangle 26"/>
            <p:cNvSpPr>
              <a:spLocks noChangeArrowheads="1"/>
            </p:cNvSpPr>
            <p:nvPr/>
          </p:nvSpPr>
          <p:spPr bwMode="auto">
            <a:xfrm>
              <a:off x="2592" y="2352"/>
              <a:ext cx="192" cy="192"/>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47" name="Oval 27"/>
            <p:cNvSpPr>
              <a:spLocks noChangeArrowheads="1"/>
            </p:cNvSpPr>
            <p:nvPr/>
          </p:nvSpPr>
          <p:spPr bwMode="auto">
            <a:xfrm>
              <a:off x="908" y="1680"/>
              <a:ext cx="1344" cy="1152"/>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48" name="Oval 28"/>
            <p:cNvSpPr>
              <a:spLocks noChangeArrowheads="1"/>
            </p:cNvSpPr>
            <p:nvPr/>
          </p:nvSpPr>
          <p:spPr bwMode="auto">
            <a:xfrm>
              <a:off x="2160" y="1632"/>
              <a:ext cx="912" cy="1392"/>
            </a:xfrm>
            <a:prstGeom prst="ellipse">
              <a:avLst/>
            </a:prstGeom>
            <a:noFill/>
            <a:ln w="254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0749" name="Rectangle 29"/>
            <p:cNvSpPr>
              <a:spLocks noChangeArrowheads="1"/>
            </p:cNvSpPr>
            <p:nvPr/>
          </p:nvSpPr>
          <p:spPr bwMode="auto">
            <a:xfrm>
              <a:off x="1440" y="2832"/>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i="1">
                  <a:solidFill>
                    <a:srgbClr val="FF0000"/>
                  </a:solidFill>
                  <a:latin typeface="Times New Roman" panose="02020603050405020304" pitchFamily="18" charset="0"/>
                </a:rPr>
                <a:t>S</a:t>
              </a:r>
              <a:r>
                <a:rPr lang="en-US" sz="2400" i="1" baseline="-25000">
                  <a:solidFill>
                    <a:srgbClr val="FF0000"/>
                  </a:solidFill>
                  <a:latin typeface="Times New Roman" panose="02020603050405020304" pitchFamily="18" charset="0"/>
                </a:rPr>
                <a:t>1</a:t>
              </a:r>
            </a:p>
          </p:txBody>
        </p:sp>
        <p:sp>
          <p:nvSpPr>
            <p:cNvPr id="30750" name="Text Box 30"/>
            <p:cNvSpPr txBox="1">
              <a:spLocks noChangeArrowheads="1"/>
            </p:cNvSpPr>
            <p:nvPr/>
          </p:nvSpPr>
          <p:spPr bwMode="auto">
            <a:xfrm>
              <a:off x="2496" y="3024"/>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i="1">
                  <a:solidFill>
                    <a:srgbClr val="3333CC"/>
                  </a:solidFill>
                  <a:latin typeface="Times New Roman" panose="02020603050405020304" pitchFamily="18" charset="0"/>
                </a:rPr>
                <a:t>S</a:t>
              </a:r>
              <a:r>
                <a:rPr lang="en-US" sz="2400" i="1" baseline="-25000">
                  <a:solidFill>
                    <a:srgbClr val="3333CC"/>
                  </a:solidFill>
                  <a:latin typeface="Times New Roman" panose="02020603050405020304" pitchFamily="18" charset="0"/>
                </a:rPr>
                <a:t>2</a:t>
              </a:r>
            </a:p>
          </p:txBody>
        </p:sp>
      </p:grpSp>
      <p:sp>
        <p:nvSpPr>
          <p:cNvPr id="30752" name="Text Box 32"/>
          <p:cNvSpPr txBox="1">
            <a:spLocks noChangeArrowheads="1"/>
          </p:cNvSpPr>
          <p:nvPr/>
        </p:nvSpPr>
        <p:spPr bwMode="auto">
          <a:xfrm>
            <a:off x="304797" y="5486400"/>
            <a:ext cx="865095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a:solidFill>
                  <a:srgbClr val="000000"/>
                </a:solidFill>
                <a:latin typeface="Times New Roman" panose="02020603050405020304" pitchFamily="18" charset="0"/>
              </a:rPr>
              <a:t>We can define type of adjacency: 4-adjacency, 8-adjacency</a:t>
            </a:r>
          </a:p>
          <a:p>
            <a:r>
              <a:rPr lang="en-US" sz="2800">
                <a:solidFill>
                  <a:srgbClr val="000000"/>
                </a:solidFill>
                <a:latin typeface="Times New Roman" panose="02020603050405020304" pitchFamily="18" charset="0"/>
              </a:rPr>
              <a:t>or m-adjacency depending on type of connectivity.</a:t>
            </a:r>
          </a:p>
        </p:txBody>
      </p:sp>
      <p:sp>
        <p:nvSpPr>
          <p:cNvPr id="2" name="Slide Number Placeholder 1"/>
          <p:cNvSpPr>
            <a:spLocks noGrp="1"/>
          </p:cNvSpPr>
          <p:nvPr>
            <p:ph type="sldNum" sz="quarter" idx="12"/>
          </p:nvPr>
        </p:nvSpPr>
        <p:spPr/>
        <p:txBody>
          <a:bodyPr/>
          <a:lstStyle/>
          <a:p>
            <a:fld id="{1DBC9F0B-35FC-48CA-AD63-93AD4910F97F}" type="slidenum">
              <a:rPr lang="en-US" smtClean="0">
                <a:solidFill>
                  <a:srgbClr val="000000"/>
                </a:solidFill>
              </a:rPr>
              <a:pPr/>
              <a:t>89</a:t>
            </a:fld>
            <a:endParaRPr lang="en-US">
              <a:solidFill>
                <a:srgbClr val="000000"/>
              </a:solidFill>
            </a:endParaRPr>
          </a:p>
        </p:txBody>
      </p:sp>
    </p:spTree>
    <p:extLst>
      <p:ext uri="{BB962C8B-B14F-4D97-AF65-F5344CB8AC3E}">
        <p14:creationId xmlns:p14="http://schemas.microsoft.com/office/powerpoint/2010/main" val="1813018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31788" name="Group 31787">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31789"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1790"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1791"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1792"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1793"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1794"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1795"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796"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1797"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1798"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1799"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1800"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1802" name="Group 31801">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31803"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1804"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1805"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1806"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807"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808"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809"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810"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811"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812"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1813"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1814"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1816" name="Rectangle 31815">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1818"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31746" name="Rectangle 2"/>
          <p:cNvSpPr>
            <a:spLocks noGrp="1" noChangeArrowheads="1"/>
          </p:cNvSpPr>
          <p:nvPr>
            <p:ph type="title"/>
          </p:nvPr>
        </p:nvSpPr>
        <p:spPr>
          <a:xfrm>
            <a:off x="1941909" y="4775200"/>
            <a:ext cx="6686550" cy="823448"/>
          </a:xfrm>
        </p:spPr>
        <p:txBody>
          <a:bodyPr vert="horz" lIns="91440" tIns="45720" rIns="91440" bIns="45720" rtlCol="0" anchor="b">
            <a:normAutofit/>
          </a:bodyPr>
          <a:lstStyle/>
          <a:p>
            <a:pPr>
              <a:lnSpc>
                <a:spcPct val="90000"/>
              </a:lnSpc>
            </a:pPr>
            <a:r>
              <a:rPr lang="en-US" sz="2400"/>
              <a:t>Brightness Adaptation &amp; Discrimination (cont…)</a:t>
            </a:r>
          </a:p>
        </p:txBody>
      </p:sp>
      <p:pic>
        <p:nvPicPr>
          <p:cNvPr id="31748" name="Picture 31"/>
          <p:cNvPicPr>
            <a:picLocks noChangeAspect="1" noChangeArrowheads="1"/>
          </p:cNvPicPr>
          <p:nvPr/>
        </p:nvPicPr>
        <p:blipFill rotWithShape="1">
          <a:blip r:embed="rId3">
            <a:extLst>
              <a:ext uri="{28A0092B-C50C-407E-A947-70E740481C1C}">
                <a14:useLocalDpi xmlns:a14="http://schemas.microsoft.com/office/drawing/2010/main" val="0"/>
              </a:ext>
            </a:extLst>
          </a:blip>
          <a:srcRect t="6002" r="-1" b="55515"/>
          <a:stretch/>
        </p:blipFill>
        <p:spPr bwMode="auto">
          <a:xfrm>
            <a:off x="1941909" y="634963"/>
            <a:ext cx="6686550" cy="385497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5158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1746"/>
                                        </p:tgtEl>
                                        <p:attrNameLst>
                                          <p:attrName>style.visibility</p:attrName>
                                        </p:attrNameLst>
                                      </p:cBhvr>
                                      <p:to>
                                        <p:strVal val="visible"/>
                                      </p:to>
                                    </p:set>
                                    <p:animEffect transition="in" filter="fade">
                                      <p:cBhvr>
                                        <p:cTn id="7" dur="700"/>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0" y="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i="1">
                <a:solidFill>
                  <a:srgbClr val="3333CC"/>
                </a:solidFill>
                <a:cs typeface="Arial" panose="020B0604020202020204" pitchFamily="34" charset="0"/>
              </a:rPr>
              <a:t>Path</a:t>
            </a:r>
          </a:p>
        </p:txBody>
      </p:sp>
      <p:sp>
        <p:nvSpPr>
          <p:cNvPr id="31747" name="Text Box 3"/>
          <p:cNvSpPr txBox="1">
            <a:spLocks noChangeArrowheads="1"/>
          </p:cNvSpPr>
          <p:nvPr/>
        </p:nvSpPr>
        <p:spPr bwMode="auto">
          <a:xfrm>
            <a:off x="495830" y="897470"/>
            <a:ext cx="855336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a:solidFill>
                  <a:srgbClr val="000000"/>
                </a:solidFill>
                <a:latin typeface="Times New Roman" panose="02020603050405020304" pitchFamily="18" charset="0"/>
              </a:rPr>
              <a:t>A </a:t>
            </a:r>
            <a:r>
              <a:rPr lang="en-US" sz="2800" b="1" i="1">
                <a:solidFill>
                  <a:srgbClr val="3333CC"/>
                </a:solidFill>
                <a:latin typeface="Times New Roman" panose="02020603050405020304" pitchFamily="18" charset="0"/>
              </a:rPr>
              <a:t>path</a:t>
            </a:r>
            <a:r>
              <a:rPr lang="en-US" sz="2800">
                <a:solidFill>
                  <a:srgbClr val="000000"/>
                </a:solidFill>
                <a:latin typeface="Times New Roman" panose="02020603050405020304" pitchFamily="18" charset="0"/>
              </a:rPr>
              <a:t> from pixel </a:t>
            </a:r>
            <a:r>
              <a:rPr lang="en-US" sz="2800" i="1">
                <a:solidFill>
                  <a:srgbClr val="3333CC"/>
                </a:solidFill>
                <a:latin typeface="Times New Roman" panose="02020603050405020304" pitchFamily="18" charset="0"/>
              </a:rPr>
              <a:t>p</a:t>
            </a:r>
            <a:r>
              <a:rPr lang="en-US" sz="2800">
                <a:solidFill>
                  <a:srgbClr val="000000"/>
                </a:solidFill>
                <a:latin typeface="Times New Roman" panose="02020603050405020304" pitchFamily="18" charset="0"/>
              </a:rPr>
              <a:t> at </a:t>
            </a:r>
            <a:r>
              <a:rPr lang="en-US" sz="2800">
                <a:solidFill>
                  <a:srgbClr val="3333CC"/>
                </a:solidFill>
                <a:latin typeface="Times New Roman" panose="02020603050405020304" pitchFamily="18" charset="0"/>
              </a:rPr>
              <a:t>(</a:t>
            </a:r>
            <a:r>
              <a:rPr lang="en-US" sz="2800" i="1" err="1">
                <a:solidFill>
                  <a:srgbClr val="3333CC"/>
                </a:solidFill>
                <a:latin typeface="Times New Roman" panose="02020603050405020304" pitchFamily="18" charset="0"/>
              </a:rPr>
              <a:t>x</a:t>
            </a:r>
            <a:r>
              <a:rPr lang="en-US" sz="2800" err="1">
                <a:solidFill>
                  <a:srgbClr val="3333CC"/>
                </a:solidFill>
                <a:latin typeface="Times New Roman" panose="02020603050405020304" pitchFamily="18" charset="0"/>
              </a:rPr>
              <a:t>,</a:t>
            </a:r>
            <a:r>
              <a:rPr lang="en-US" sz="2800" i="1" err="1">
                <a:solidFill>
                  <a:srgbClr val="3333CC"/>
                </a:solidFill>
                <a:latin typeface="Times New Roman" panose="02020603050405020304" pitchFamily="18" charset="0"/>
              </a:rPr>
              <a:t>y</a:t>
            </a:r>
            <a:r>
              <a:rPr lang="en-US" sz="2800">
                <a:solidFill>
                  <a:srgbClr val="3333CC"/>
                </a:solidFill>
                <a:latin typeface="Times New Roman" panose="02020603050405020304" pitchFamily="18" charset="0"/>
              </a:rPr>
              <a:t>)</a:t>
            </a:r>
            <a:r>
              <a:rPr lang="en-US" sz="2800">
                <a:solidFill>
                  <a:srgbClr val="000000"/>
                </a:solidFill>
                <a:latin typeface="Times New Roman" panose="02020603050405020304" pitchFamily="18" charset="0"/>
              </a:rPr>
              <a:t> to pixel </a:t>
            </a:r>
            <a:r>
              <a:rPr lang="en-US" sz="2800" i="1">
                <a:solidFill>
                  <a:srgbClr val="3333CC"/>
                </a:solidFill>
                <a:latin typeface="Times New Roman" panose="02020603050405020304" pitchFamily="18" charset="0"/>
              </a:rPr>
              <a:t>q</a:t>
            </a:r>
            <a:r>
              <a:rPr lang="en-US" sz="2800">
                <a:solidFill>
                  <a:srgbClr val="000000"/>
                </a:solidFill>
                <a:latin typeface="Times New Roman" panose="02020603050405020304" pitchFamily="18" charset="0"/>
              </a:rPr>
              <a:t> at </a:t>
            </a:r>
            <a:r>
              <a:rPr lang="en-US" sz="2800">
                <a:solidFill>
                  <a:srgbClr val="3333CC"/>
                </a:solidFill>
                <a:latin typeface="Times New Roman" panose="02020603050405020304" pitchFamily="18" charset="0"/>
              </a:rPr>
              <a:t>(</a:t>
            </a:r>
            <a:r>
              <a:rPr lang="en-US" sz="2800" i="1" err="1">
                <a:solidFill>
                  <a:srgbClr val="3333CC"/>
                </a:solidFill>
                <a:latin typeface="Times New Roman" panose="02020603050405020304" pitchFamily="18" charset="0"/>
              </a:rPr>
              <a:t>s</a:t>
            </a:r>
            <a:r>
              <a:rPr lang="en-US" sz="2800" err="1">
                <a:solidFill>
                  <a:srgbClr val="3333CC"/>
                </a:solidFill>
                <a:latin typeface="Times New Roman" panose="02020603050405020304" pitchFamily="18" charset="0"/>
              </a:rPr>
              <a:t>,</a:t>
            </a:r>
            <a:r>
              <a:rPr lang="en-US" sz="2800" i="1" err="1">
                <a:solidFill>
                  <a:srgbClr val="3333CC"/>
                </a:solidFill>
                <a:latin typeface="Times New Roman" panose="02020603050405020304" pitchFamily="18" charset="0"/>
              </a:rPr>
              <a:t>t</a:t>
            </a:r>
            <a:r>
              <a:rPr lang="en-US" sz="2800">
                <a:solidFill>
                  <a:srgbClr val="3333CC"/>
                </a:solidFill>
                <a:latin typeface="Times New Roman" panose="02020603050405020304" pitchFamily="18" charset="0"/>
              </a:rPr>
              <a:t>)</a:t>
            </a:r>
            <a:r>
              <a:rPr lang="en-US" sz="2800">
                <a:solidFill>
                  <a:srgbClr val="000000"/>
                </a:solidFill>
                <a:latin typeface="Times New Roman" panose="02020603050405020304" pitchFamily="18" charset="0"/>
              </a:rPr>
              <a:t> is a sequence</a:t>
            </a:r>
          </a:p>
          <a:p>
            <a:r>
              <a:rPr lang="en-US" sz="2800">
                <a:solidFill>
                  <a:srgbClr val="000000"/>
                </a:solidFill>
                <a:latin typeface="Times New Roman" panose="02020603050405020304" pitchFamily="18" charset="0"/>
              </a:rPr>
              <a:t>of distinct pixels:</a:t>
            </a:r>
          </a:p>
          <a:p>
            <a:r>
              <a:rPr lang="en-US" sz="2800">
                <a:solidFill>
                  <a:srgbClr val="000000"/>
                </a:solidFill>
                <a:latin typeface="Times New Roman" panose="02020603050405020304" pitchFamily="18" charset="0"/>
              </a:rPr>
              <a:t>		</a:t>
            </a:r>
            <a:r>
              <a:rPr lang="en-US" sz="2800">
                <a:solidFill>
                  <a:srgbClr val="3333CC"/>
                </a:solidFill>
                <a:latin typeface="Times New Roman" panose="02020603050405020304" pitchFamily="18" charset="0"/>
              </a:rPr>
              <a:t>(</a:t>
            </a:r>
            <a:r>
              <a:rPr lang="en-US" sz="2800" i="1">
                <a:solidFill>
                  <a:srgbClr val="3333CC"/>
                </a:solidFill>
                <a:latin typeface="Times New Roman" panose="02020603050405020304" pitchFamily="18" charset="0"/>
              </a:rPr>
              <a:t>x</a:t>
            </a:r>
            <a:r>
              <a:rPr lang="en-US" sz="2800" baseline="-25000">
                <a:solidFill>
                  <a:srgbClr val="3333CC"/>
                </a:solidFill>
                <a:latin typeface="Times New Roman" panose="02020603050405020304" pitchFamily="18" charset="0"/>
              </a:rPr>
              <a:t>0</a:t>
            </a:r>
            <a:r>
              <a:rPr lang="en-US" sz="2800">
                <a:solidFill>
                  <a:srgbClr val="3333CC"/>
                </a:solidFill>
                <a:latin typeface="Times New Roman" panose="02020603050405020304" pitchFamily="18" charset="0"/>
              </a:rPr>
              <a:t>,</a:t>
            </a:r>
            <a:r>
              <a:rPr lang="en-US" sz="2800" i="1">
                <a:solidFill>
                  <a:srgbClr val="3333CC"/>
                </a:solidFill>
                <a:latin typeface="Times New Roman" panose="02020603050405020304" pitchFamily="18" charset="0"/>
              </a:rPr>
              <a:t>y</a:t>
            </a:r>
            <a:r>
              <a:rPr lang="en-US" sz="2800" baseline="-25000">
                <a:solidFill>
                  <a:srgbClr val="3333CC"/>
                </a:solidFill>
                <a:latin typeface="Times New Roman" panose="02020603050405020304" pitchFamily="18" charset="0"/>
              </a:rPr>
              <a:t>0</a:t>
            </a:r>
            <a:r>
              <a:rPr lang="en-US" sz="2800">
                <a:solidFill>
                  <a:srgbClr val="3333CC"/>
                </a:solidFill>
                <a:latin typeface="Times New Roman" panose="02020603050405020304" pitchFamily="18" charset="0"/>
              </a:rPr>
              <a:t>), (</a:t>
            </a:r>
            <a:r>
              <a:rPr lang="en-US" sz="2800" i="1">
                <a:solidFill>
                  <a:srgbClr val="3333CC"/>
                </a:solidFill>
                <a:latin typeface="Times New Roman" panose="02020603050405020304" pitchFamily="18" charset="0"/>
              </a:rPr>
              <a:t>x</a:t>
            </a:r>
            <a:r>
              <a:rPr lang="en-US" sz="2800" baseline="-25000">
                <a:solidFill>
                  <a:srgbClr val="3333CC"/>
                </a:solidFill>
                <a:latin typeface="Times New Roman" panose="02020603050405020304" pitchFamily="18" charset="0"/>
              </a:rPr>
              <a:t>1</a:t>
            </a:r>
            <a:r>
              <a:rPr lang="en-US" sz="2800">
                <a:solidFill>
                  <a:srgbClr val="3333CC"/>
                </a:solidFill>
                <a:latin typeface="Times New Roman" panose="02020603050405020304" pitchFamily="18" charset="0"/>
              </a:rPr>
              <a:t>,</a:t>
            </a:r>
            <a:r>
              <a:rPr lang="en-US" sz="2800" i="1">
                <a:solidFill>
                  <a:srgbClr val="3333CC"/>
                </a:solidFill>
                <a:latin typeface="Times New Roman" panose="02020603050405020304" pitchFamily="18" charset="0"/>
              </a:rPr>
              <a:t>y</a:t>
            </a:r>
            <a:r>
              <a:rPr lang="en-US" sz="2800" baseline="-25000">
                <a:solidFill>
                  <a:srgbClr val="3333CC"/>
                </a:solidFill>
                <a:latin typeface="Times New Roman" panose="02020603050405020304" pitchFamily="18" charset="0"/>
              </a:rPr>
              <a:t>1</a:t>
            </a:r>
            <a:r>
              <a:rPr lang="en-US" sz="2800">
                <a:solidFill>
                  <a:srgbClr val="3333CC"/>
                </a:solidFill>
                <a:latin typeface="Times New Roman" panose="02020603050405020304" pitchFamily="18" charset="0"/>
              </a:rPr>
              <a:t>), (</a:t>
            </a:r>
            <a:r>
              <a:rPr lang="en-US" sz="2800" i="1">
                <a:solidFill>
                  <a:srgbClr val="3333CC"/>
                </a:solidFill>
                <a:latin typeface="Times New Roman" panose="02020603050405020304" pitchFamily="18" charset="0"/>
              </a:rPr>
              <a:t>x</a:t>
            </a:r>
            <a:r>
              <a:rPr lang="en-US" sz="2800" baseline="-25000">
                <a:solidFill>
                  <a:srgbClr val="3333CC"/>
                </a:solidFill>
                <a:latin typeface="Times New Roman" panose="02020603050405020304" pitchFamily="18" charset="0"/>
              </a:rPr>
              <a:t>2</a:t>
            </a:r>
            <a:r>
              <a:rPr lang="en-US" sz="2800">
                <a:solidFill>
                  <a:srgbClr val="3333CC"/>
                </a:solidFill>
                <a:latin typeface="Times New Roman" panose="02020603050405020304" pitchFamily="18" charset="0"/>
              </a:rPr>
              <a:t>,</a:t>
            </a:r>
            <a:r>
              <a:rPr lang="en-US" sz="2800" i="1">
                <a:solidFill>
                  <a:srgbClr val="3333CC"/>
                </a:solidFill>
                <a:latin typeface="Times New Roman" panose="02020603050405020304" pitchFamily="18" charset="0"/>
              </a:rPr>
              <a:t>y</a:t>
            </a:r>
            <a:r>
              <a:rPr lang="en-US" sz="2800" baseline="-25000">
                <a:solidFill>
                  <a:srgbClr val="3333CC"/>
                </a:solidFill>
                <a:latin typeface="Times New Roman" panose="02020603050405020304" pitchFamily="18" charset="0"/>
              </a:rPr>
              <a:t>2</a:t>
            </a:r>
            <a:r>
              <a:rPr lang="en-US" sz="2800">
                <a:solidFill>
                  <a:srgbClr val="3333CC"/>
                </a:solidFill>
                <a:latin typeface="Times New Roman" panose="02020603050405020304" pitchFamily="18" charset="0"/>
              </a:rPr>
              <a:t>),…, (</a:t>
            </a:r>
            <a:r>
              <a:rPr lang="en-US" sz="2800" i="1" err="1">
                <a:solidFill>
                  <a:srgbClr val="3333CC"/>
                </a:solidFill>
                <a:latin typeface="Times New Roman" panose="02020603050405020304" pitchFamily="18" charset="0"/>
              </a:rPr>
              <a:t>x</a:t>
            </a:r>
            <a:r>
              <a:rPr lang="en-US" sz="2800" i="1" baseline="-25000" err="1">
                <a:solidFill>
                  <a:srgbClr val="3333CC"/>
                </a:solidFill>
                <a:latin typeface="Times New Roman" panose="02020603050405020304" pitchFamily="18" charset="0"/>
              </a:rPr>
              <a:t>n</a:t>
            </a:r>
            <a:r>
              <a:rPr lang="en-US" sz="2800" err="1">
                <a:solidFill>
                  <a:srgbClr val="3333CC"/>
                </a:solidFill>
                <a:latin typeface="Times New Roman" panose="02020603050405020304" pitchFamily="18" charset="0"/>
              </a:rPr>
              <a:t>,</a:t>
            </a:r>
            <a:r>
              <a:rPr lang="en-US" sz="2800" i="1" err="1">
                <a:solidFill>
                  <a:srgbClr val="3333CC"/>
                </a:solidFill>
                <a:latin typeface="Times New Roman" panose="02020603050405020304" pitchFamily="18" charset="0"/>
              </a:rPr>
              <a:t>y</a:t>
            </a:r>
            <a:r>
              <a:rPr lang="en-US" sz="2800" i="1" baseline="-25000" err="1">
                <a:solidFill>
                  <a:srgbClr val="3333CC"/>
                </a:solidFill>
                <a:latin typeface="Times New Roman" panose="02020603050405020304" pitchFamily="18" charset="0"/>
              </a:rPr>
              <a:t>n</a:t>
            </a:r>
            <a:r>
              <a:rPr lang="en-US" sz="2800">
                <a:solidFill>
                  <a:srgbClr val="3333CC"/>
                </a:solidFill>
                <a:latin typeface="Times New Roman" panose="02020603050405020304" pitchFamily="18" charset="0"/>
              </a:rPr>
              <a:t>)</a:t>
            </a:r>
          </a:p>
          <a:p>
            <a:r>
              <a:rPr lang="en-US" sz="2800">
                <a:solidFill>
                  <a:srgbClr val="000000"/>
                </a:solidFill>
                <a:latin typeface="Times New Roman" panose="02020603050405020304" pitchFamily="18" charset="0"/>
              </a:rPr>
              <a:t>such that </a:t>
            </a:r>
          </a:p>
          <a:p>
            <a:r>
              <a:rPr lang="en-US" sz="2800">
                <a:solidFill>
                  <a:srgbClr val="000000"/>
                </a:solidFill>
                <a:latin typeface="Times New Roman" panose="02020603050405020304" pitchFamily="18" charset="0"/>
              </a:rPr>
              <a:t>	           </a:t>
            </a:r>
            <a:r>
              <a:rPr lang="en-US" sz="2800">
                <a:solidFill>
                  <a:srgbClr val="3333CC"/>
                </a:solidFill>
                <a:latin typeface="Times New Roman" panose="02020603050405020304" pitchFamily="18" charset="0"/>
              </a:rPr>
              <a:t>(</a:t>
            </a:r>
            <a:r>
              <a:rPr lang="en-US" sz="2800" i="1">
                <a:solidFill>
                  <a:srgbClr val="3333CC"/>
                </a:solidFill>
                <a:latin typeface="Times New Roman" panose="02020603050405020304" pitchFamily="18" charset="0"/>
              </a:rPr>
              <a:t>x</a:t>
            </a:r>
            <a:r>
              <a:rPr lang="en-US" sz="2800" baseline="-25000">
                <a:solidFill>
                  <a:srgbClr val="3333CC"/>
                </a:solidFill>
                <a:latin typeface="Times New Roman" panose="02020603050405020304" pitchFamily="18" charset="0"/>
              </a:rPr>
              <a:t>0</a:t>
            </a:r>
            <a:r>
              <a:rPr lang="en-US" sz="2800">
                <a:solidFill>
                  <a:srgbClr val="3333CC"/>
                </a:solidFill>
                <a:latin typeface="Times New Roman" panose="02020603050405020304" pitchFamily="18" charset="0"/>
              </a:rPr>
              <a:t>,</a:t>
            </a:r>
            <a:r>
              <a:rPr lang="en-US" sz="2800" i="1">
                <a:solidFill>
                  <a:srgbClr val="3333CC"/>
                </a:solidFill>
                <a:latin typeface="Times New Roman" panose="02020603050405020304" pitchFamily="18" charset="0"/>
              </a:rPr>
              <a:t>y</a:t>
            </a:r>
            <a:r>
              <a:rPr lang="en-US" sz="2800" baseline="-25000">
                <a:solidFill>
                  <a:srgbClr val="3333CC"/>
                </a:solidFill>
                <a:latin typeface="Times New Roman" panose="02020603050405020304" pitchFamily="18" charset="0"/>
              </a:rPr>
              <a:t>0</a:t>
            </a:r>
            <a:r>
              <a:rPr lang="en-US" sz="2800">
                <a:solidFill>
                  <a:srgbClr val="3333CC"/>
                </a:solidFill>
                <a:latin typeface="Times New Roman" panose="02020603050405020304" pitchFamily="18" charset="0"/>
              </a:rPr>
              <a:t>) = (</a:t>
            </a:r>
            <a:r>
              <a:rPr lang="en-US" sz="2800" i="1" err="1">
                <a:solidFill>
                  <a:srgbClr val="3333CC"/>
                </a:solidFill>
                <a:latin typeface="Times New Roman" panose="02020603050405020304" pitchFamily="18" charset="0"/>
              </a:rPr>
              <a:t>x</a:t>
            </a:r>
            <a:r>
              <a:rPr lang="en-US" sz="2800" err="1">
                <a:solidFill>
                  <a:srgbClr val="3333CC"/>
                </a:solidFill>
                <a:latin typeface="Times New Roman" panose="02020603050405020304" pitchFamily="18" charset="0"/>
              </a:rPr>
              <a:t>,</a:t>
            </a:r>
            <a:r>
              <a:rPr lang="en-US" sz="2800" i="1" err="1">
                <a:solidFill>
                  <a:srgbClr val="3333CC"/>
                </a:solidFill>
                <a:latin typeface="Times New Roman" panose="02020603050405020304" pitchFamily="18" charset="0"/>
              </a:rPr>
              <a:t>y</a:t>
            </a:r>
            <a:r>
              <a:rPr lang="en-US" sz="2800">
                <a:solidFill>
                  <a:srgbClr val="3333CC"/>
                </a:solidFill>
                <a:latin typeface="Times New Roman" panose="02020603050405020304" pitchFamily="18" charset="0"/>
              </a:rPr>
              <a:t>)</a:t>
            </a:r>
            <a:r>
              <a:rPr lang="en-US" sz="2800">
                <a:solidFill>
                  <a:srgbClr val="000000"/>
                </a:solidFill>
                <a:latin typeface="Times New Roman" panose="02020603050405020304" pitchFamily="18" charset="0"/>
              </a:rPr>
              <a:t> and </a:t>
            </a:r>
            <a:r>
              <a:rPr lang="en-US" sz="2800">
                <a:solidFill>
                  <a:srgbClr val="3333CC"/>
                </a:solidFill>
                <a:latin typeface="Times New Roman" panose="02020603050405020304" pitchFamily="18" charset="0"/>
              </a:rPr>
              <a:t>(</a:t>
            </a:r>
            <a:r>
              <a:rPr lang="en-US" sz="2800" i="1" err="1">
                <a:solidFill>
                  <a:srgbClr val="3333CC"/>
                </a:solidFill>
                <a:latin typeface="Times New Roman" panose="02020603050405020304" pitchFamily="18" charset="0"/>
              </a:rPr>
              <a:t>x</a:t>
            </a:r>
            <a:r>
              <a:rPr lang="en-US" sz="2800" i="1" baseline="-25000" err="1">
                <a:solidFill>
                  <a:srgbClr val="3333CC"/>
                </a:solidFill>
                <a:latin typeface="Times New Roman" panose="02020603050405020304" pitchFamily="18" charset="0"/>
              </a:rPr>
              <a:t>n</a:t>
            </a:r>
            <a:r>
              <a:rPr lang="en-US" sz="2800" err="1">
                <a:solidFill>
                  <a:srgbClr val="3333CC"/>
                </a:solidFill>
                <a:latin typeface="Times New Roman" panose="02020603050405020304" pitchFamily="18" charset="0"/>
              </a:rPr>
              <a:t>,</a:t>
            </a:r>
            <a:r>
              <a:rPr lang="en-US" sz="2800" i="1" err="1">
                <a:solidFill>
                  <a:srgbClr val="3333CC"/>
                </a:solidFill>
                <a:latin typeface="Times New Roman" panose="02020603050405020304" pitchFamily="18" charset="0"/>
              </a:rPr>
              <a:t>y</a:t>
            </a:r>
            <a:r>
              <a:rPr lang="en-US" sz="2800" i="1" baseline="-25000" err="1">
                <a:solidFill>
                  <a:srgbClr val="3333CC"/>
                </a:solidFill>
                <a:latin typeface="Times New Roman" panose="02020603050405020304" pitchFamily="18" charset="0"/>
              </a:rPr>
              <a:t>n</a:t>
            </a:r>
            <a:r>
              <a:rPr lang="en-US" sz="2800">
                <a:solidFill>
                  <a:srgbClr val="3333CC"/>
                </a:solidFill>
                <a:latin typeface="Times New Roman" panose="02020603050405020304" pitchFamily="18" charset="0"/>
              </a:rPr>
              <a:t>) = (</a:t>
            </a:r>
            <a:r>
              <a:rPr lang="en-US" sz="2800" i="1" err="1">
                <a:solidFill>
                  <a:srgbClr val="3333CC"/>
                </a:solidFill>
                <a:latin typeface="Times New Roman" panose="02020603050405020304" pitchFamily="18" charset="0"/>
              </a:rPr>
              <a:t>s</a:t>
            </a:r>
            <a:r>
              <a:rPr lang="en-US" sz="2800" err="1">
                <a:solidFill>
                  <a:srgbClr val="3333CC"/>
                </a:solidFill>
                <a:latin typeface="Times New Roman" panose="02020603050405020304" pitchFamily="18" charset="0"/>
              </a:rPr>
              <a:t>,</a:t>
            </a:r>
            <a:r>
              <a:rPr lang="en-US" sz="2800" i="1" err="1">
                <a:solidFill>
                  <a:srgbClr val="3333CC"/>
                </a:solidFill>
                <a:latin typeface="Times New Roman" panose="02020603050405020304" pitchFamily="18" charset="0"/>
              </a:rPr>
              <a:t>t</a:t>
            </a:r>
            <a:r>
              <a:rPr lang="en-US" sz="2800">
                <a:solidFill>
                  <a:srgbClr val="3333CC"/>
                </a:solidFill>
                <a:latin typeface="Times New Roman" panose="02020603050405020304" pitchFamily="18" charset="0"/>
              </a:rPr>
              <a:t>)</a:t>
            </a:r>
          </a:p>
          <a:p>
            <a:r>
              <a:rPr lang="en-US" sz="2800">
                <a:solidFill>
                  <a:srgbClr val="000000"/>
                </a:solidFill>
                <a:latin typeface="Times New Roman" panose="02020603050405020304" pitchFamily="18" charset="0"/>
              </a:rPr>
              <a:t>and </a:t>
            </a:r>
          </a:p>
          <a:p>
            <a:r>
              <a:rPr lang="en-US" sz="2800">
                <a:solidFill>
                  <a:srgbClr val="000000"/>
                </a:solidFill>
                <a:latin typeface="Times New Roman" panose="02020603050405020304" pitchFamily="18" charset="0"/>
              </a:rPr>
              <a:t>                  </a:t>
            </a:r>
            <a:r>
              <a:rPr lang="en-US" sz="2800">
                <a:solidFill>
                  <a:srgbClr val="3333CC"/>
                </a:solidFill>
                <a:latin typeface="Times New Roman" panose="02020603050405020304" pitchFamily="18" charset="0"/>
              </a:rPr>
              <a:t>(</a:t>
            </a:r>
            <a:r>
              <a:rPr lang="en-US" sz="2800" i="1" err="1">
                <a:solidFill>
                  <a:srgbClr val="3333CC"/>
                </a:solidFill>
                <a:latin typeface="Times New Roman" panose="02020603050405020304" pitchFamily="18" charset="0"/>
              </a:rPr>
              <a:t>x</a:t>
            </a:r>
            <a:r>
              <a:rPr lang="en-US" sz="2800" i="1" baseline="-25000" err="1">
                <a:solidFill>
                  <a:srgbClr val="3333CC"/>
                </a:solidFill>
                <a:latin typeface="Times New Roman" panose="02020603050405020304" pitchFamily="18" charset="0"/>
              </a:rPr>
              <a:t>i</a:t>
            </a:r>
            <a:r>
              <a:rPr lang="en-US" sz="2800" err="1">
                <a:solidFill>
                  <a:srgbClr val="3333CC"/>
                </a:solidFill>
                <a:latin typeface="Times New Roman" panose="02020603050405020304" pitchFamily="18" charset="0"/>
              </a:rPr>
              <a:t>,</a:t>
            </a:r>
            <a:r>
              <a:rPr lang="en-US" sz="2800" i="1" err="1">
                <a:solidFill>
                  <a:srgbClr val="3333CC"/>
                </a:solidFill>
                <a:latin typeface="Times New Roman" panose="02020603050405020304" pitchFamily="18" charset="0"/>
              </a:rPr>
              <a:t>y</a:t>
            </a:r>
            <a:r>
              <a:rPr lang="en-US" sz="2800" i="1" baseline="-25000" err="1">
                <a:solidFill>
                  <a:srgbClr val="3333CC"/>
                </a:solidFill>
                <a:latin typeface="Times New Roman" panose="02020603050405020304" pitchFamily="18" charset="0"/>
              </a:rPr>
              <a:t>i</a:t>
            </a:r>
            <a:r>
              <a:rPr lang="en-US" sz="2800">
                <a:solidFill>
                  <a:srgbClr val="3333CC"/>
                </a:solidFill>
                <a:latin typeface="Times New Roman" panose="02020603050405020304" pitchFamily="18" charset="0"/>
              </a:rPr>
              <a:t>)</a:t>
            </a:r>
            <a:r>
              <a:rPr lang="en-US" sz="2800">
                <a:solidFill>
                  <a:srgbClr val="000000"/>
                </a:solidFill>
                <a:latin typeface="Times New Roman" panose="02020603050405020304" pitchFamily="18" charset="0"/>
              </a:rPr>
              <a:t> is </a:t>
            </a:r>
            <a:r>
              <a:rPr lang="en-US" sz="2800" b="1">
                <a:solidFill>
                  <a:srgbClr val="000000"/>
                </a:solidFill>
                <a:latin typeface="Times New Roman" panose="02020603050405020304" pitchFamily="18" charset="0"/>
              </a:rPr>
              <a:t>connected</a:t>
            </a:r>
            <a:r>
              <a:rPr lang="en-US" sz="2800">
                <a:solidFill>
                  <a:srgbClr val="000000"/>
                </a:solidFill>
                <a:latin typeface="Times New Roman" panose="02020603050405020304" pitchFamily="18" charset="0"/>
              </a:rPr>
              <a:t> to </a:t>
            </a:r>
            <a:r>
              <a:rPr lang="en-US" sz="2800">
                <a:solidFill>
                  <a:srgbClr val="3333CC"/>
                </a:solidFill>
                <a:latin typeface="Times New Roman" panose="02020603050405020304" pitchFamily="18" charset="0"/>
              </a:rPr>
              <a:t>(</a:t>
            </a:r>
            <a:r>
              <a:rPr lang="en-US" sz="2800" i="1">
                <a:solidFill>
                  <a:srgbClr val="3333CC"/>
                </a:solidFill>
                <a:latin typeface="Times New Roman" panose="02020603050405020304" pitchFamily="18" charset="0"/>
              </a:rPr>
              <a:t>x</a:t>
            </a:r>
            <a:r>
              <a:rPr lang="en-US" sz="2800" i="1" baseline="-25000">
                <a:solidFill>
                  <a:srgbClr val="3333CC"/>
                </a:solidFill>
                <a:latin typeface="Times New Roman" panose="02020603050405020304" pitchFamily="18" charset="0"/>
              </a:rPr>
              <a:t>i-1</a:t>
            </a:r>
            <a:r>
              <a:rPr lang="en-US" sz="2800">
                <a:solidFill>
                  <a:srgbClr val="3333CC"/>
                </a:solidFill>
                <a:latin typeface="Times New Roman" panose="02020603050405020304" pitchFamily="18" charset="0"/>
              </a:rPr>
              <a:t>,</a:t>
            </a:r>
            <a:r>
              <a:rPr lang="en-US" sz="2800" i="1">
                <a:solidFill>
                  <a:srgbClr val="3333CC"/>
                </a:solidFill>
                <a:latin typeface="Times New Roman" panose="02020603050405020304" pitchFamily="18" charset="0"/>
              </a:rPr>
              <a:t>y</a:t>
            </a:r>
            <a:r>
              <a:rPr lang="en-US" sz="2800" i="1" baseline="-25000">
                <a:solidFill>
                  <a:srgbClr val="3333CC"/>
                </a:solidFill>
                <a:latin typeface="Times New Roman" panose="02020603050405020304" pitchFamily="18" charset="0"/>
              </a:rPr>
              <a:t>i-1</a:t>
            </a:r>
            <a:r>
              <a:rPr lang="en-US" sz="2800">
                <a:solidFill>
                  <a:srgbClr val="3333CC"/>
                </a:solidFill>
                <a:latin typeface="Times New Roman" panose="02020603050405020304" pitchFamily="18" charset="0"/>
              </a:rPr>
              <a:t>),       </a:t>
            </a:r>
            <a:r>
              <a:rPr lang="en-US" sz="2800" i="1" err="1">
                <a:solidFill>
                  <a:srgbClr val="3333CC"/>
                </a:solidFill>
                <a:latin typeface="Times New Roman" panose="02020603050405020304" pitchFamily="18" charset="0"/>
              </a:rPr>
              <a:t>i</a:t>
            </a:r>
            <a:r>
              <a:rPr lang="en-US" sz="2800">
                <a:solidFill>
                  <a:srgbClr val="3333CC"/>
                </a:solidFill>
                <a:latin typeface="Times New Roman" panose="02020603050405020304" pitchFamily="18" charset="0"/>
              </a:rPr>
              <a:t> = 1,…,</a:t>
            </a:r>
            <a:r>
              <a:rPr lang="en-US" sz="2800" i="1">
                <a:solidFill>
                  <a:srgbClr val="3333CC"/>
                </a:solidFill>
                <a:latin typeface="Times New Roman" panose="02020603050405020304" pitchFamily="18" charset="0"/>
              </a:rPr>
              <a:t>n</a:t>
            </a:r>
            <a:endParaRPr lang="en-US" sz="2800">
              <a:solidFill>
                <a:srgbClr val="3333CC"/>
              </a:solidFill>
              <a:latin typeface="Times New Roman" panose="02020603050405020304" pitchFamily="18" charset="0"/>
            </a:endParaRPr>
          </a:p>
          <a:p>
            <a:r>
              <a:rPr lang="en-US" sz="2800">
                <a:solidFill>
                  <a:srgbClr val="000000"/>
                </a:solidFill>
                <a:latin typeface="Times New Roman" panose="02020603050405020304" pitchFamily="18" charset="0"/>
              </a:rPr>
              <a:t>e.g.,</a:t>
            </a:r>
          </a:p>
          <a:p>
            <a:endParaRPr lang="en-US" sz="2800">
              <a:solidFill>
                <a:srgbClr val="3333CC"/>
              </a:solidFill>
              <a:latin typeface="Times New Roman" panose="02020603050405020304" pitchFamily="18" charset="0"/>
            </a:endParaRPr>
          </a:p>
        </p:txBody>
      </p:sp>
      <p:sp>
        <p:nvSpPr>
          <p:cNvPr id="31763" name="Rectangle 19"/>
          <p:cNvSpPr>
            <a:spLocks noChangeArrowheads="1"/>
          </p:cNvSpPr>
          <p:nvPr/>
        </p:nvSpPr>
        <p:spPr bwMode="auto">
          <a:xfrm>
            <a:off x="4724400" y="4495800"/>
            <a:ext cx="304800" cy="304800"/>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1764" name="Rectangle 20"/>
          <p:cNvSpPr>
            <a:spLocks noChangeArrowheads="1"/>
          </p:cNvSpPr>
          <p:nvPr/>
        </p:nvSpPr>
        <p:spPr bwMode="auto">
          <a:xfrm>
            <a:off x="5029200" y="4191000"/>
            <a:ext cx="304800" cy="304800"/>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1765" name="Rectangle 21"/>
          <p:cNvSpPr>
            <a:spLocks noChangeArrowheads="1"/>
          </p:cNvSpPr>
          <p:nvPr/>
        </p:nvSpPr>
        <p:spPr bwMode="auto">
          <a:xfrm>
            <a:off x="5029200" y="4495800"/>
            <a:ext cx="304800" cy="304800"/>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1766" name="Rectangle 22"/>
          <p:cNvSpPr>
            <a:spLocks noChangeArrowheads="1"/>
          </p:cNvSpPr>
          <p:nvPr/>
        </p:nvSpPr>
        <p:spPr bwMode="auto">
          <a:xfrm>
            <a:off x="4724400" y="4800600"/>
            <a:ext cx="304800" cy="304800"/>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1767" name="Rectangle 23"/>
          <p:cNvSpPr>
            <a:spLocks noChangeArrowheads="1"/>
          </p:cNvSpPr>
          <p:nvPr/>
        </p:nvSpPr>
        <p:spPr bwMode="auto">
          <a:xfrm>
            <a:off x="3810000" y="4800600"/>
            <a:ext cx="304800" cy="304800"/>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1768" name="Rectangle 24"/>
          <p:cNvSpPr>
            <a:spLocks noChangeArrowheads="1"/>
          </p:cNvSpPr>
          <p:nvPr/>
        </p:nvSpPr>
        <p:spPr bwMode="auto">
          <a:xfrm>
            <a:off x="5334000" y="4191000"/>
            <a:ext cx="304800" cy="304800"/>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1769" name="Rectangle 25"/>
          <p:cNvSpPr>
            <a:spLocks noChangeArrowheads="1"/>
          </p:cNvSpPr>
          <p:nvPr/>
        </p:nvSpPr>
        <p:spPr bwMode="auto">
          <a:xfrm>
            <a:off x="3810000" y="4495800"/>
            <a:ext cx="304800" cy="304800"/>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1770" name="Rectangle 26"/>
          <p:cNvSpPr>
            <a:spLocks noChangeArrowheads="1"/>
          </p:cNvSpPr>
          <p:nvPr/>
        </p:nvSpPr>
        <p:spPr bwMode="auto">
          <a:xfrm>
            <a:off x="4114800" y="4800600"/>
            <a:ext cx="304800" cy="304800"/>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1771" name="Rectangle 27"/>
          <p:cNvSpPr>
            <a:spLocks noChangeArrowheads="1"/>
          </p:cNvSpPr>
          <p:nvPr/>
        </p:nvSpPr>
        <p:spPr bwMode="auto">
          <a:xfrm>
            <a:off x="4419600" y="4800600"/>
            <a:ext cx="304800" cy="304800"/>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1776" name="Text Box 32"/>
          <p:cNvSpPr txBox="1">
            <a:spLocks noChangeArrowheads="1"/>
          </p:cNvSpPr>
          <p:nvPr/>
        </p:nvSpPr>
        <p:spPr bwMode="auto">
          <a:xfrm>
            <a:off x="3489325" y="43434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i="1">
                <a:solidFill>
                  <a:srgbClr val="000000"/>
                </a:solidFill>
                <a:latin typeface="Times New Roman" panose="02020603050405020304" pitchFamily="18" charset="0"/>
              </a:rPr>
              <a:t>p</a:t>
            </a:r>
          </a:p>
        </p:txBody>
      </p:sp>
      <p:sp>
        <p:nvSpPr>
          <p:cNvPr id="31777" name="Text Box 33"/>
          <p:cNvSpPr txBox="1">
            <a:spLocks noChangeArrowheads="1"/>
          </p:cNvSpPr>
          <p:nvPr/>
        </p:nvSpPr>
        <p:spPr bwMode="auto">
          <a:xfrm>
            <a:off x="5638800" y="40798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i="1">
                <a:solidFill>
                  <a:srgbClr val="000000"/>
                </a:solidFill>
                <a:latin typeface="Times New Roman" panose="02020603050405020304" pitchFamily="18" charset="0"/>
              </a:rPr>
              <a:t>q</a:t>
            </a:r>
          </a:p>
        </p:txBody>
      </p:sp>
      <p:sp>
        <p:nvSpPr>
          <p:cNvPr id="31778" name="Text Box 34"/>
          <p:cNvSpPr txBox="1">
            <a:spLocks noChangeArrowheads="1"/>
          </p:cNvSpPr>
          <p:nvPr/>
        </p:nvSpPr>
        <p:spPr bwMode="auto">
          <a:xfrm>
            <a:off x="856193" y="5578475"/>
            <a:ext cx="772692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a:solidFill>
                  <a:srgbClr val="000000"/>
                </a:solidFill>
                <a:latin typeface="Times New Roman" panose="02020603050405020304" pitchFamily="18" charset="0"/>
              </a:rPr>
              <a:t>We can define type of path: 4-path, 8-path or m-path</a:t>
            </a:r>
          </a:p>
          <a:p>
            <a:r>
              <a:rPr lang="en-US" sz="2800">
                <a:solidFill>
                  <a:srgbClr val="000000"/>
                </a:solidFill>
                <a:latin typeface="Times New Roman" panose="02020603050405020304" pitchFamily="18" charset="0"/>
              </a:rPr>
              <a:t>depending on type of connectivity.</a:t>
            </a:r>
          </a:p>
        </p:txBody>
      </p:sp>
      <p:sp>
        <p:nvSpPr>
          <p:cNvPr id="2" name="Slide Number Placeholder 1"/>
          <p:cNvSpPr>
            <a:spLocks noGrp="1"/>
          </p:cNvSpPr>
          <p:nvPr>
            <p:ph type="sldNum" sz="quarter" idx="12"/>
          </p:nvPr>
        </p:nvSpPr>
        <p:spPr/>
        <p:txBody>
          <a:bodyPr/>
          <a:lstStyle/>
          <a:p>
            <a:fld id="{1DBC9F0B-35FC-48CA-AD63-93AD4910F97F}" type="slidenum">
              <a:rPr lang="en-US" smtClean="0">
                <a:solidFill>
                  <a:srgbClr val="000000"/>
                </a:solidFill>
              </a:rPr>
              <a:pPr/>
              <a:t>90</a:t>
            </a:fld>
            <a:endParaRPr lang="en-US">
              <a:solidFill>
                <a:srgbClr val="000000"/>
              </a:solidFill>
            </a:endParaRPr>
          </a:p>
        </p:txBody>
      </p:sp>
    </p:spTree>
    <p:extLst>
      <p:ext uri="{BB962C8B-B14F-4D97-AF65-F5344CB8AC3E}">
        <p14:creationId xmlns:p14="http://schemas.microsoft.com/office/powerpoint/2010/main" val="10275309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0" y="0"/>
            <a:ext cx="1858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i="1">
                <a:solidFill>
                  <a:srgbClr val="3333CC"/>
                </a:solidFill>
                <a:cs typeface="Arial" panose="020B0604020202020204" pitchFamily="34" charset="0"/>
              </a:rPr>
              <a:t>Path (cont.)</a:t>
            </a:r>
          </a:p>
        </p:txBody>
      </p:sp>
      <p:grpSp>
        <p:nvGrpSpPr>
          <p:cNvPr id="32799" name="Group 31"/>
          <p:cNvGrpSpPr>
            <a:grpSpLocks/>
          </p:cNvGrpSpPr>
          <p:nvPr/>
        </p:nvGrpSpPr>
        <p:grpSpPr bwMode="auto">
          <a:xfrm>
            <a:off x="3657600" y="1167845"/>
            <a:ext cx="1250950" cy="1828800"/>
            <a:chOff x="2304" y="960"/>
            <a:chExt cx="788" cy="1152"/>
          </a:xfrm>
        </p:grpSpPr>
        <p:grpSp>
          <p:nvGrpSpPr>
            <p:cNvPr id="32795" name="Group 27"/>
            <p:cNvGrpSpPr>
              <a:grpSpLocks/>
            </p:cNvGrpSpPr>
            <p:nvPr/>
          </p:nvGrpSpPr>
          <p:grpSpPr bwMode="auto">
            <a:xfrm>
              <a:off x="2304" y="1008"/>
              <a:ext cx="576" cy="864"/>
              <a:chOff x="2304" y="1008"/>
              <a:chExt cx="576" cy="864"/>
            </a:xfrm>
          </p:grpSpPr>
          <p:sp>
            <p:nvSpPr>
              <p:cNvPr id="32786" name="Rectangle 18"/>
              <p:cNvSpPr>
                <a:spLocks noChangeArrowheads="1"/>
              </p:cNvSpPr>
              <p:nvPr/>
            </p:nvSpPr>
            <p:spPr bwMode="auto">
              <a:xfrm>
                <a:off x="2304" y="1008"/>
                <a:ext cx="288" cy="288"/>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2787" name="Rectangle 19"/>
              <p:cNvSpPr>
                <a:spLocks noChangeArrowheads="1"/>
              </p:cNvSpPr>
              <p:nvPr/>
            </p:nvSpPr>
            <p:spPr bwMode="auto">
              <a:xfrm>
                <a:off x="2592" y="1008"/>
                <a:ext cx="288" cy="288"/>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2788" name="Rectangle 20"/>
              <p:cNvSpPr>
                <a:spLocks noChangeArrowheads="1"/>
              </p:cNvSpPr>
              <p:nvPr/>
            </p:nvSpPr>
            <p:spPr bwMode="auto">
              <a:xfrm>
                <a:off x="2592" y="1584"/>
                <a:ext cx="288" cy="288"/>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2789" name="Rectangle 21"/>
              <p:cNvSpPr>
                <a:spLocks noChangeArrowheads="1"/>
              </p:cNvSpPr>
              <p:nvPr/>
            </p:nvSpPr>
            <p:spPr bwMode="auto">
              <a:xfrm>
                <a:off x="2304" y="1296"/>
                <a:ext cx="288" cy="288"/>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grpSp>
        <p:sp>
          <p:nvSpPr>
            <p:cNvPr id="32797" name="Text Box 29"/>
            <p:cNvSpPr txBox="1">
              <a:spLocks noChangeArrowheads="1"/>
            </p:cNvSpPr>
            <p:nvPr/>
          </p:nvSpPr>
          <p:spPr bwMode="auto">
            <a:xfrm>
              <a:off x="2880" y="96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i="1">
                  <a:solidFill>
                    <a:srgbClr val="000000"/>
                  </a:solidFill>
                  <a:latin typeface="Times New Roman" panose="02020603050405020304" pitchFamily="18" charset="0"/>
                </a:rPr>
                <a:t>p</a:t>
              </a:r>
            </a:p>
          </p:txBody>
        </p:sp>
        <p:sp>
          <p:nvSpPr>
            <p:cNvPr id="32798" name="Text Box 30"/>
            <p:cNvSpPr txBox="1">
              <a:spLocks noChangeArrowheads="1"/>
            </p:cNvSpPr>
            <p:nvPr/>
          </p:nvSpPr>
          <p:spPr bwMode="auto">
            <a:xfrm>
              <a:off x="2640"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i="1">
                  <a:solidFill>
                    <a:srgbClr val="000000"/>
                  </a:solidFill>
                  <a:latin typeface="Times New Roman" panose="02020603050405020304" pitchFamily="18" charset="0"/>
                </a:rPr>
                <a:t>q</a:t>
              </a:r>
            </a:p>
          </p:txBody>
        </p:sp>
      </p:grpSp>
      <p:grpSp>
        <p:nvGrpSpPr>
          <p:cNvPr id="32800" name="Group 32"/>
          <p:cNvGrpSpPr>
            <a:grpSpLocks/>
          </p:cNvGrpSpPr>
          <p:nvPr/>
        </p:nvGrpSpPr>
        <p:grpSpPr bwMode="auto">
          <a:xfrm>
            <a:off x="6477000" y="1167845"/>
            <a:ext cx="1250950" cy="1828800"/>
            <a:chOff x="2304" y="960"/>
            <a:chExt cx="788" cy="1152"/>
          </a:xfrm>
        </p:grpSpPr>
        <p:grpSp>
          <p:nvGrpSpPr>
            <p:cNvPr id="32801" name="Group 33"/>
            <p:cNvGrpSpPr>
              <a:grpSpLocks/>
            </p:cNvGrpSpPr>
            <p:nvPr/>
          </p:nvGrpSpPr>
          <p:grpSpPr bwMode="auto">
            <a:xfrm>
              <a:off x="2304" y="1008"/>
              <a:ext cx="576" cy="864"/>
              <a:chOff x="2304" y="1008"/>
              <a:chExt cx="576" cy="864"/>
            </a:xfrm>
          </p:grpSpPr>
          <p:sp>
            <p:nvSpPr>
              <p:cNvPr id="32802" name="Rectangle 34"/>
              <p:cNvSpPr>
                <a:spLocks noChangeArrowheads="1"/>
              </p:cNvSpPr>
              <p:nvPr/>
            </p:nvSpPr>
            <p:spPr bwMode="auto">
              <a:xfrm>
                <a:off x="2304" y="1008"/>
                <a:ext cx="288" cy="288"/>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2803" name="Rectangle 35"/>
              <p:cNvSpPr>
                <a:spLocks noChangeArrowheads="1"/>
              </p:cNvSpPr>
              <p:nvPr/>
            </p:nvSpPr>
            <p:spPr bwMode="auto">
              <a:xfrm>
                <a:off x="2592" y="1008"/>
                <a:ext cx="288" cy="288"/>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2804" name="Rectangle 36"/>
              <p:cNvSpPr>
                <a:spLocks noChangeArrowheads="1"/>
              </p:cNvSpPr>
              <p:nvPr/>
            </p:nvSpPr>
            <p:spPr bwMode="auto">
              <a:xfrm>
                <a:off x="2592" y="1584"/>
                <a:ext cx="288" cy="288"/>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2805" name="Rectangle 37"/>
              <p:cNvSpPr>
                <a:spLocks noChangeArrowheads="1"/>
              </p:cNvSpPr>
              <p:nvPr/>
            </p:nvSpPr>
            <p:spPr bwMode="auto">
              <a:xfrm>
                <a:off x="2304" y="1296"/>
                <a:ext cx="288" cy="288"/>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grpSp>
        <p:sp>
          <p:nvSpPr>
            <p:cNvPr id="32806" name="Text Box 38"/>
            <p:cNvSpPr txBox="1">
              <a:spLocks noChangeArrowheads="1"/>
            </p:cNvSpPr>
            <p:nvPr/>
          </p:nvSpPr>
          <p:spPr bwMode="auto">
            <a:xfrm>
              <a:off x="2880" y="96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i="1">
                  <a:solidFill>
                    <a:srgbClr val="000000"/>
                  </a:solidFill>
                  <a:latin typeface="Times New Roman" panose="02020603050405020304" pitchFamily="18" charset="0"/>
                </a:rPr>
                <a:t>p</a:t>
              </a:r>
            </a:p>
          </p:txBody>
        </p:sp>
        <p:sp>
          <p:nvSpPr>
            <p:cNvPr id="32807" name="Text Box 39"/>
            <p:cNvSpPr txBox="1">
              <a:spLocks noChangeArrowheads="1"/>
            </p:cNvSpPr>
            <p:nvPr/>
          </p:nvSpPr>
          <p:spPr bwMode="auto">
            <a:xfrm>
              <a:off x="2640"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i="1">
                  <a:solidFill>
                    <a:srgbClr val="000000"/>
                  </a:solidFill>
                  <a:latin typeface="Times New Roman" panose="02020603050405020304" pitchFamily="18" charset="0"/>
                </a:rPr>
                <a:t>q</a:t>
              </a:r>
            </a:p>
          </p:txBody>
        </p:sp>
      </p:grpSp>
      <p:grpSp>
        <p:nvGrpSpPr>
          <p:cNvPr id="32808" name="Group 40"/>
          <p:cNvGrpSpPr>
            <a:grpSpLocks/>
          </p:cNvGrpSpPr>
          <p:nvPr/>
        </p:nvGrpSpPr>
        <p:grpSpPr bwMode="auto">
          <a:xfrm>
            <a:off x="1143000" y="1167845"/>
            <a:ext cx="1250950" cy="1828800"/>
            <a:chOff x="2304" y="960"/>
            <a:chExt cx="788" cy="1152"/>
          </a:xfrm>
        </p:grpSpPr>
        <p:grpSp>
          <p:nvGrpSpPr>
            <p:cNvPr id="32809" name="Group 41"/>
            <p:cNvGrpSpPr>
              <a:grpSpLocks/>
            </p:cNvGrpSpPr>
            <p:nvPr/>
          </p:nvGrpSpPr>
          <p:grpSpPr bwMode="auto">
            <a:xfrm>
              <a:off x="2304" y="1008"/>
              <a:ext cx="576" cy="864"/>
              <a:chOff x="2304" y="1008"/>
              <a:chExt cx="576" cy="864"/>
            </a:xfrm>
          </p:grpSpPr>
          <p:sp>
            <p:nvSpPr>
              <p:cNvPr id="32810" name="Rectangle 42"/>
              <p:cNvSpPr>
                <a:spLocks noChangeArrowheads="1"/>
              </p:cNvSpPr>
              <p:nvPr/>
            </p:nvSpPr>
            <p:spPr bwMode="auto">
              <a:xfrm>
                <a:off x="2304" y="1008"/>
                <a:ext cx="288" cy="288"/>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2811" name="Rectangle 43"/>
              <p:cNvSpPr>
                <a:spLocks noChangeArrowheads="1"/>
              </p:cNvSpPr>
              <p:nvPr/>
            </p:nvSpPr>
            <p:spPr bwMode="auto">
              <a:xfrm>
                <a:off x="2592" y="1008"/>
                <a:ext cx="288" cy="288"/>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2812" name="Rectangle 44"/>
              <p:cNvSpPr>
                <a:spLocks noChangeArrowheads="1"/>
              </p:cNvSpPr>
              <p:nvPr/>
            </p:nvSpPr>
            <p:spPr bwMode="auto">
              <a:xfrm>
                <a:off x="2592" y="1584"/>
                <a:ext cx="288" cy="288"/>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sp>
            <p:nvSpPr>
              <p:cNvPr id="32813" name="Rectangle 45"/>
              <p:cNvSpPr>
                <a:spLocks noChangeArrowheads="1"/>
              </p:cNvSpPr>
              <p:nvPr/>
            </p:nvSpPr>
            <p:spPr bwMode="auto">
              <a:xfrm>
                <a:off x="2304" y="1296"/>
                <a:ext cx="288" cy="288"/>
              </a:xfrm>
              <a:prstGeom prst="rect">
                <a:avLst/>
              </a:prstGeom>
              <a:solidFill>
                <a:srgbClr val="FFFF99"/>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anose="02020603050405020304" pitchFamily="18" charset="0"/>
                </a:endParaRPr>
              </a:p>
            </p:txBody>
          </p:sp>
        </p:grpSp>
        <p:sp>
          <p:nvSpPr>
            <p:cNvPr id="32814" name="Text Box 46"/>
            <p:cNvSpPr txBox="1">
              <a:spLocks noChangeArrowheads="1"/>
            </p:cNvSpPr>
            <p:nvPr/>
          </p:nvSpPr>
          <p:spPr bwMode="auto">
            <a:xfrm>
              <a:off x="2880" y="96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i="1">
                  <a:solidFill>
                    <a:srgbClr val="000000"/>
                  </a:solidFill>
                  <a:latin typeface="Times New Roman" panose="02020603050405020304" pitchFamily="18" charset="0"/>
                </a:rPr>
                <a:t>p</a:t>
              </a:r>
            </a:p>
          </p:txBody>
        </p:sp>
        <p:sp>
          <p:nvSpPr>
            <p:cNvPr id="32815" name="Text Box 47"/>
            <p:cNvSpPr txBox="1">
              <a:spLocks noChangeArrowheads="1"/>
            </p:cNvSpPr>
            <p:nvPr/>
          </p:nvSpPr>
          <p:spPr bwMode="auto">
            <a:xfrm>
              <a:off x="2640"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i="1">
                  <a:solidFill>
                    <a:srgbClr val="000000"/>
                  </a:solidFill>
                  <a:latin typeface="Times New Roman" panose="02020603050405020304" pitchFamily="18" charset="0"/>
                </a:rPr>
                <a:t>q</a:t>
              </a:r>
            </a:p>
          </p:txBody>
        </p:sp>
      </p:grpSp>
      <p:sp>
        <p:nvSpPr>
          <p:cNvPr id="32816" name="Line 48"/>
          <p:cNvSpPr>
            <a:spLocks noChangeShapeType="1"/>
          </p:cNvSpPr>
          <p:nvPr/>
        </p:nvSpPr>
        <p:spPr bwMode="auto">
          <a:xfrm flipH="1">
            <a:off x="3886200" y="1472645"/>
            <a:ext cx="457200" cy="0"/>
          </a:xfrm>
          <a:prstGeom prst="line">
            <a:avLst/>
          </a:prstGeom>
          <a:noFill/>
          <a:ln w="254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32817" name="Line 49"/>
          <p:cNvSpPr>
            <a:spLocks noChangeShapeType="1"/>
          </p:cNvSpPr>
          <p:nvPr/>
        </p:nvSpPr>
        <p:spPr bwMode="auto">
          <a:xfrm>
            <a:off x="3886200" y="1472645"/>
            <a:ext cx="0" cy="457200"/>
          </a:xfrm>
          <a:prstGeom prst="line">
            <a:avLst/>
          </a:prstGeom>
          <a:noFill/>
          <a:ln w="254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32818" name="Line 50"/>
          <p:cNvSpPr>
            <a:spLocks noChangeShapeType="1"/>
          </p:cNvSpPr>
          <p:nvPr/>
        </p:nvSpPr>
        <p:spPr bwMode="auto">
          <a:xfrm>
            <a:off x="3886200" y="1929845"/>
            <a:ext cx="457200" cy="457200"/>
          </a:xfrm>
          <a:prstGeom prst="line">
            <a:avLst/>
          </a:prstGeom>
          <a:noFill/>
          <a:ln w="254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32819" name="Line 51"/>
          <p:cNvSpPr>
            <a:spLocks noChangeShapeType="1"/>
          </p:cNvSpPr>
          <p:nvPr/>
        </p:nvSpPr>
        <p:spPr bwMode="auto">
          <a:xfrm flipH="1">
            <a:off x="3886200" y="1472645"/>
            <a:ext cx="457200" cy="457200"/>
          </a:xfrm>
          <a:prstGeom prst="line">
            <a:avLst/>
          </a:prstGeom>
          <a:noFill/>
          <a:ln w="254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32820" name="Line 52"/>
          <p:cNvSpPr>
            <a:spLocks noChangeShapeType="1"/>
          </p:cNvSpPr>
          <p:nvPr/>
        </p:nvSpPr>
        <p:spPr bwMode="auto">
          <a:xfrm flipH="1">
            <a:off x="6705600" y="1472645"/>
            <a:ext cx="457200" cy="0"/>
          </a:xfrm>
          <a:prstGeom prst="line">
            <a:avLst/>
          </a:prstGeom>
          <a:noFill/>
          <a:ln w="254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32821" name="Line 53"/>
          <p:cNvSpPr>
            <a:spLocks noChangeShapeType="1"/>
          </p:cNvSpPr>
          <p:nvPr/>
        </p:nvSpPr>
        <p:spPr bwMode="auto">
          <a:xfrm>
            <a:off x="6705600" y="1472645"/>
            <a:ext cx="0" cy="457200"/>
          </a:xfrm>
          <a:prstGeom prst="line">
            <a:avLst/>
          </a:prstGeom>
          <a:noFill/>
          <a:ln w="254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32822" name="Line 54"/>
          <p:cNvSpPr>
            <a:spLocks noChangeShapeType="1"/>
          </p:cNvSpPr>
          <p:nvPr/>
        </p:nvSpPr>
        <p:spPr bwMode="auto">
          <a:xfrm>
            <a:off x="6705600" y="1929845"/>
            <a:ext cx="457200" cy="457200"/>
          </a:xfrm>
          <a:prstGeom prst="line">
            <a:avLst/>
          </a:prstGeom>
          <a:noFill/>
          <a:ln w="254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32824" name="Text Box 56"/>
          <p:cNvSpPr txBox="1">
            <a:spLocks noChangeArrowheads="1"/>
          </p:cNvSpPr>
          <p:nvPr/>
        </p:nvSpPr>
        <p:spPr bwMode="auto">
          <a:xfrm>
            <a:off x="914400" y="3666570"/>
            <a:ext cx="33210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0000"/>
                </a:solidFill>
                <a:latin typeface="Times New Roman" panose="02020603050405020304" pitchFamily="18" charset="0"/>
              </a:rPr>
              <a:t>       8-path from </a:t>
            </a:r>
            <a:r>
              <a:rPr lang="en-US" sz="2400" i="1">
                <a:solidFill>
                  <a:srgbClr val="000000"/>
                </a:solidFill>
                <a:latin typeface="Times New Roman" panose="02020603050405020304" pitchFamily="18" charset="0"/>
              </a:rPr>
              <a:t>p</a:t>
            </a:r>
            <a:r>
              <a:rPr lang="en-US" sz="2400">
                <a:solidFill>
                  <a:srgbClr val="000000"/>
                </a:solidFill>
                <a:latin typeface="Times New Roman" panose="02020603050405020304" pitchFamily="18" charset="0"/>
              </a:rPr>
              <a:t> to </a:t>
            </a:r>
            <a:r>
              <a:rPr lang="en-US" sz="2400" i="1">
                <a:solidFill>
                  <a:srgbClr val="000000"/>
                </a:solidFill>
                <a:latin typeface="Times New Roman" panose="02020603050405020304" pitchFamily="18" charset="0"/>
              </a:rPr>
              <a:t>q</a:t>
            </a:r>
          </a:p>
          <a:p>
            <a:r>
              <a:rPr lang="en-US" sz="2400">
                <a:solidFill>
                  <a:srgbClr val="000000"/>
                </a:solidFill>
                <a:latin typeface="Times New Roman" panose="02020603050405020304" pitchFamily="18" charset="0"/>
              </a:rPr>
              <a:t>results in some ambiguity</a:t>
            </a:r>
          </a:p>
        </p:txBody>
      </p:sp>
      <p:sp>
        <p:nvSpPr>
          <p:cNvPr id="32825" name="Text Box 57"/>
          <p:cNvSpPr txBox="1">
            <a:spLocks noChangeArrowheads="1"/>
          </p:cNvSpPr>
          <p:nvPr/>
        </p:nvSpPr>
        <p:spPr bwMode="auto">
          <a:xfrm>
            <a:off x="5638800" y="3514170"/>
            <a:ext cx="278923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0000"/>
                </a:solidFill>
                <a:latin typeface="Times New Roman" panose="02020603050405020304" pitchFamily="18" charset="0"/>
              </a:rPr>
              <a:t>    m-path from </a:t>
            </a:r>
            <a:r>
              <a:rPr lang="en-US" sz="2400" i="1">
                <a:solidFill>
                  <a:srgbClr val="000000"/>
                </a:solidFill>
                <a:latin typeface="Times New Roman" panose="02020603050405020304" pitchFamily="18" charset="0"/>
              </a:rPr>
              <a:t>p</a:t>
            </a:r>
            <a:r>
              <a:rPr lang="en-US" sz="2400">
                <a:solidFill>
                  <a:srgbClr val="000000"/>
                </a:solidFill>
                <a:latin typeface="Times New Roman" panose="02020603050405020304" pitchFamily="18" charset="0"/>
              </a:rPr>
              <a:t> to </a:t>
            </a:r>
            <a:r>
              <a:rPr lang="en-US" sz="2400" i="1">
                <a:solidFill>
                  <a:srgbClr val="000000"/>
                </a:solidFill>
                <a:latin typeface="Times New Roman" panose="02020603050405020304" pitchFamily="18" charset="0"/>
              </a:rPr>
              <a:t>q</a:t>
            </a:r>
          </a:p>
          <a:p>
            <a:r>
              <a:rPr lang="en-US" sz="2400">
                <a:solidFill>
                  <a:srgbClr val="000000"/>
                </a:solidFill>
                <a:latin typeface="Times New Roman" panose="02020603050405020304" pitchFamily="18" charset="0"/>
              </a:rPr>
              <a:t>solves this ambiguity</a:t>
            </a:r>
          </a:p>
        </p:txBody>
      </p:sp>
      <p:sp>
        <p:nvSpPr>
          <p:cNvPr id="32826" name="Text Box 58"/>
          <p:cNvSpPr txBox="1">
            <a:spLocks noChangeArrowheads="1"/>
          </p:cNvSpPr>
          <p:nvPr/>
        </p:nvSpPr>
        <p:spPr bwMode="auto">
          <a:xfrm>
            <a:off x="3717925" y="675720"/>
            <a:ext cx="96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0000"/>
                </a:solidFill>
                <a:latin typeface="Times New Roman" panose="02020603050405020304" pitchFamily="18" charset="0"/>
              </a:rPr>
              <a:t>8-path</a:t>
            </a:r>
          </a:p>
        </p:txBody>
      </p:sp>
      <p:sp>
        <p:nvSpPr>
          <p:cNvPr id="32827" name="Text Box 59"/>
          <p:cNvSpPr txBox="1">
            <a:spLocks noChangeArrowheads="1"/>
          </p:cNvSpPr>
          <p:nvPr/>
        </p:nvSpPr>
        <p:spPr bwMode="auto">
          <a:xfrm>
            <a:off x="6461125" y="675720"/>
            <a:ext cx="1046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0000"/>
                </a:solidFill>
                <a:latin typeface="Times New Roman" panose="02020603050405020304" pitchFamily="18" charset="0"/>
              </a:rPr>
              <a:t>m-path</a:t>
            </a:r>
          </a:p>
        </p:txBody>
      </p:sp>
      <p:sp>
        <p:nvSpPr>
          <p:cNvPr id="32829" name="Line 61"/>
          <p:cNvSpPr>
            <a:spLocks noChangeShapeType="1"/>
          </p:cNvSpPr>
          <p:nvPr/>
        </p:nvSpPr>
        <p:spPr bwMode="auto">
          <a:xfrm flipV="1">
            <a:off x="3048000" y="1685370"/>
            <a:ext cx="1066800" cy="190500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32830" name="Line 62"/>
          <p:cNvSpPr>
            <a:spLocks noChangeShapeType="1"/>
          </p:cNvSpPr>
          <p:nvPr/>
        </p:nvSpPr>
        <p:spPr bwMode="auto">
          <a:xfrm flipV="1">
            <a:off x="3048000" y="1609170"/>
            <a:ext cx="838200" cy="198120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32831" name="Line 63"/>
          <p:cNvSpPr>
            <a:spLocks noChangeShapeType="1"/>
          </p:cNvSpPr>
          <p:nvPr/>
        </p:nvSpPr>
        <p:spPr bwMode="auto">
          <a:xfrm flipV="1">
            <a:off x="6400800" y="1685370"/>
            <a:ext cx="304800" cy="182880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1DBC9F0B-35FC-48CA-AD63-93AD4910F97F}" type="slidenum">
              <a:rPr lang="en-US" smtClean="0">
                <a:solidFill>
                  <a:srgbClr val="000000"/>
                </a:solidFill>
              </a:rPr>
              <a:pPr/>
              <a:t>91</a:t>
            </a:fld>
            <a:endParaRPr lang="en-US">
              <a:solidFill>
                <a:srgbClr val="000000"/>
              </a:solidFill>
            </a:endParaRPr>
          </a:p>
        </p:txBody>
      </p:sp>
      <p:sp>
        <p:nvSpPr>
          <p:cNvPr id="3" name="Rectangle 2"/>
          <p:cNvSpPr/>
          <p:nvPr/>
        </p:nvSpPr>
        <p:spPr>
          <a:xfrm>
            <a:off x="3886201" y="4882973"/>
            <a:ext cx="5257800" cy="1015663"/>
          </a:xfrm>
          <a:prstGeom prst="rect">
            <a:avLst/>
          </a:prstGeom>
        </p:spPr>
        <p:txBody>
          <a:bodyPr wrap="square">
            <a:spAutoFit/>
          </a:bodyPr>
          <a:lstStyle/>
          <a:p>
            <a:pPr>
              <a:buFont typeface="Wingdings" panose="05000000000000000000" pitchFamily="2" charset="2"/>
              <a:buNone/>
            </a:pPr>
            <a:r>
              <a:rPr lang="en-US" sz="2000">
                <a:solidFill>
                  <a:srgbClr val="FF0000"/>
                </a:solidFill>
                <a:latin typeface="Wingdings" panose="05000000000000000000" pitchFamily="2" charset="2"/>
                <a:sym typeface="Wingdings" panose="05000000000000000000" pitchFamily="2" charset="2"/>
              </a:rPr>
              <a:t>w</a:t>
            </a:r>
            <a:r>
              <a:rPr lang="en-US" sz="2000">
                <a:solidFill>
                  <a:srgbClr val="3333CC"/>
                </a:solidFill>
                <a:latin typeface="Times New Roman" panose="02020603050405020304" pitchFamily="18" charset="0"/>
              </a:rPr>
              <a:t> Recall mixed-connectivity (m-connectivity)</a:t>
            </a:r>
            <a:r>
              <a:rPr lang="en-US" sz="2000">
                <a:solidFill>
                  <a:srgbClr val="000000"/>
                </a:solidFill>
                <a:latin typeface="Times New Roman" panose="02020603050405020304" pitchFamily="18" charset="0"/>
              </a:rPr>
              <a:t>: </a:t>
            </a:r>
          </a:p>
          <a:p>
            <a:pPr>
              <a:buFont typeface="Wingdings" panose="05000000000000000000" pitchFamily="2" charset="2"/>
              <a:buNone/>
            </a:pPr>
            <a:r>
              <a:rPr lang="en-US" sz="2000" i="1">
                <a:solidFill>
                  <a:srgbClr val="000000"/>
                </a:solidFill>
                <a:latin typeface="Times New Roman" panose="02020603050405020304" pitchFamily="18" charset="0"/>
              </a:rPr>
              <a:t>    p</a:t>
            </a:r>
            <a:r>
              <a:rPr lang="en-US" sz="2000">
                <a:solidFill>
                  <a:srgbClr val="000000"/>
                </a:solidFill>
                <a:latin typeface="Times New Roman" panose="02020603050405020304" pitchFamily="18" charset="0"/>
              </a:rPr>
              <a:t> and </a:t>
            </a:r>
            <a:r>
              <a:rPr lang="en-US" sz="2000" i="1">
                <a:solidFill>
                  <a:srgbClr val="000000"/>
                </a:solidFill>
                <a:latin typeface="Times New Roman" panose="02020603050405020304" pitchFamily="18" charset="0"/>
              </a:rPr>
              <a:t>q</a:t>
            </a:r>
            <a:r>
              <a:rPr lang="en-US" sz="2000">
                <a:solidFill>
                  <a:srgbClr val="000000"/>
                </a:solidFill>
                <a:latin typeface="Times New Roman" panose="02020603050405020304" pitchFamily="18" charset="0"/>
              </a:rPr>
              <a:t> are m-connected if </a:t>
            </a:r>
            <a:r>
              <a:rPr lang="en-US" sz="2000" i="1">
                <a:solidFill>
                  <a:srgbClr val="000000"/>
                </a:solidFill>
                <a:latin typeface="Times New Roman" panose="02020603050405020304" pitchFamily="18" charset="0"/>
              </a:rPr>
              <a:t>q</a:t>
            </a:r>
            <a:r>
              <a:rPr lang="en-US" sz="2000">
                <a:solidFill>
                  <a:srgbClr val="000000"/>
                </a:solidFill>
                <a:latin typeface="Times New Roman" panose="02020603050405020304" pitchFamily="18" charset="0"/>
              </a:rPr>
              <a:t> </a:t>
            </a:r>
            <a:r>
              <a:rPr lang="en-US" sz="2000">
                <a:solidFill>
                  <a:srgbClr val="000000"/>
                </a:solidFill>
                <a:latin typeface="Symbol" panose="05050102010706020507" pitchFamily="18" charset="2"/>
              </a:rPr>
              <a:t>Î </a:t>
            </a:r>
            <a:r>
              <a:rPr lang="en-US" sz="2000" i="1">
                <a:solidFill>
                  <a:srgbClr val="000000"/>
                </a:solidFill>
                <a:latin typeface="Times New Roman" panose="02020603050405020304" pitchFamily="18" charset="0"/>
              </a:rPr>
              <a:t>N</a:t>
            </a:r>
            <a:r>
              <a:rPr lang="en-US" sz="2000" baseline="-25000">
                <a:solidFill>
                  <a:srgbClr val="000000"/>
                </a:solidFill>
                <a:latin typeface="Times New Roman" panose="02020603050405020304" pitchFamily="18" charset="0"/>
              </a:rPr>
              <a:t>4</a:t>
            </a:r>
            <a:r>
              <a:rPr lang="en-US" sz="2000">
                <a:solidFill>
                  <a:srgbClr val="000000"/>
                </a:solidFill>
                <a:latin typeface="Times New Roman" panose="02020603050405020304" pitchFamily="18" charset="0"/>
              </a:rPr>
              <a:t>(</a:t>
            </a:r>
            <a:r>
              <a:rPr lang="en-US" sz="2000" i="1">
                <a:solidFill>
                  <a:srgbClr val="000000"/>
                </a:solidFill>
                <a:latin typeface="Times New Roman" panose="02020603050405020304" pitchFamily="18" charset="0"/>
              </a:rPr>
              <a:t>p</a:t>
            </a:r>
            <a:r>
              <a:rPr lang="en-US" sz="2000">
                <a:solidFill>
                  <a:srgbClr val="000000"/>
                </a:solidFill>
                <a:latin typeface="Times New Roman" panose="02020603050405020304" pitchFamily="18" charset="0"/>
              </a:rPr>
              <a:t>) or</a:t>
            </a:r>
          </a:p>
          <a:p>
            <a:pPr>
              <a:buFont typeface="Wingdings" panose="05000000000000000000" pitchFamily="2" charset="2"/>
              <a:buNone/>
            </a:pPr>
            <a:r>
              <a:rPr lang="en-US" sz="2000">
                <a:solidFill>
                  <a:srgbClr val="000000"/>
                </a:solidFill>
                <a:latin typeface="Times New Roman" panose="02020603050405020304" pitchFamily="18" charset="0"/>
              </a:rPr>
              <a:t>    </a:t>
            </a:r>
            <a:r>
              <a:rPr lang="en-US" sz="2000" i="1">
                <a:solidFill>
                  <a:srgbClr val="000000"/>
                </a:solidFill>
                <a:latin typeface="Times New Roman" panose="02020603050405020304" pitchFamily="18" charset="0"/>
              </a:rPr>
              <a:t>q</a:t>
            </a:r>
            <a:r>
              <a:rPr lang="en-US" sz="2000">
                <a:solidFill>
                  <a:srgbClr val="000000"/>
                </a:solidFill>
                <a:latin typeface="Times New Roman" panose="02020603050405020304" pitchFamily="18" charset="0"/>
              </a:rPr>
              <a:t> </a:t>
            </a:r>
            <a:r>
              <a:rPr lang="en-US" sz="2000">
                <a:solidFill>
                  <a:srgbClr val="000000"/>
                </a:solidFill>
                <a:latin typeface="Symbol" panose="05050102010706020507" pitchFamily="18" charset="2"/>
              </a:rPr>
              <a:t>Î </a:t>
            </a:r>
            <a:r>
              <a:rPr lang="en-US" sz="2000" i="1">
                <a:solidFill>
                  <a:srgbClr val="000000"/>
                </a:solidFill>
                <a:latin typeface="Times New Roman" panose="02020603050405020304" pitchFamily="18" charset="0"/>
              </a:rPr>
              <a:t>N</a:t>
            </a:r>
            <a:r>
              <a:rPr lang="en-US" sz="2000" baseline="-25000">
                <a:solidFill>
                  <a:srgbClr val="000000"/>
                </a:solidFill>
                <a:latin typeface="Times New Roman" panose="02020603050405020304" pitchFamily="18" charset="0"/>
              </a:rPr>
              <a:t>D</a:t>
            </a:r>
            <a:r>
              <a:rPr lang="en-US" sz="2000">
                <a:solidFill>
                  <a:srgbClr val="000000"/>
                </a:solidFill>
                <a:latin typeface="Times New Roman" panose="02020603050405020304" pitchFamily="18" charset="0"/>
              </a:rPr>
              <a:t>(</a:t>
            </a:r>
            <a:r>
              <a:rPr lang="en-US" sz="2000" i="1">
                <a:solidFill>
                  <a:srgbClr val="000000"/>
                </a:solidFill>
                <a:latin typeface="Times New Roman" panose="02020603050405020304" pitchFamily="18" charset="0"/>
              </a:rPr>
              <a:t>p</a:t>
            </a:r>
            <a:r>
              <a:rPr lang="en-US" sz="2000">
                <a:solidFill>
                  <a:srgbClr val="000000"/>
                </a:solidFill>
                <a:latin typeface="Times New Roman" panose="02020603050405020304" pitchFamily="18" charset="0"/>
              </a:rPr>
              <a:t>) and </a:t>
            </a:r>
            <a:r>
              <a:rPr lang="en-US" sz="2000" i="1">
                <a:solidFill>
                  <a:srgbClr val="000000"/>
                </a:solidFill>
                <a:latin typeface="Times New Roman" panose="02020603050405020304" pitchFamily="18" charset="0"/>
              </a:rPr>
              <a:t>N</a:t>
            </a:r>
            <a:r>
              <a:rPr lang="en-US" sz="2000" baseline="-25000">
                <a:solidFill>
                  <a:srgbClr val="000000"/>
                </a:solidFill>
                <a:latin typeface="Times New Roman" panose="02020603050405020304" pitchFamily="18" charset="0"/>
              </a:rPr>
              <a:t>4</a:t>
            </a:r>
            <a:r>
              <a:rPr lang="en-US" sz="2000">
                <a:solidFill>
                  <a:srgbClr val="000000"/>
                </a:solidFill>
                <a:latin typeface="Times New Roman" panose="02020603050405020304" pitchFamily="18" charset="0"/>
              </a:rPr>
              <a:t>(</a:t>
            </a:r>
            <a:r>
              <a:rPr lang="en-US" sz="2000" i="1">
                <a:solidFill>
                  <a:srgbClr val="000000"/>
                </a:solidFill>
                <a:latin typeface="Times New Roman" panose="02020603050405020304" pitchFamily="18" charset="0"/>
              </a:rPr>
              <a:t>p</a:t>
            </a:r>
            <a:r>
              <a:rPr lang="en-US" sz="2000">
                <a:solidFill>
                  <a:srgbClr val="000000"/>
                </a:solidFill>
                <a:latin typeface="Times New Roman" panose="02020603050405020304" pitchFamily="18" charset="0"/>
              </a:rPr>
              <a:t>) </a:t>
            </a:r>
            <a:r>
              <a:rPr lang="en-US" sz="2000">
                <a:solidFill>
                  <a:srgbClr val="000000"/>
                </a:solidFill>
                <a:latin typeface="Symbol" panose="05050102010706020507" pitchFamily="18" charset="2"/>
              </a:rPr>
              <a:t>Ç </a:t>
            </a:r>
            <a:r>
              <a:rPr lang="en-US" sz="2000" i="1">
                <a:solidFill>
                  <a:srgbClr val="000000"/>
                </a:solidFill>
                <a:latin typeface="Times New Roman" panose="02020603050405020304" pitchFamily="18" charset="0"/>
              </a:rPr>
              <a:t>N</a:t>
            </a:r>
            <a:r>
              <a:rPr lang="en-US" sz="2000" baseline="-25000">
                <a:solidFill>
                  <a:srgbClr val="000000"/>
                </a:solidFill>
                <a:latin typeface="Times New Roman" panose="02020603050405020304" pitchFamily="18" charset="0"/>
              </a:rPr>
              <a:t>4</a:t>
            </a:r>
            <a:r>
              <a:rPr lang="en-US" sz="2000">
                <a:solidFill>
                  <a:srgbClr val="000000"/>
                </a:solidFill>
                <a:latin typeface="Times New Roman" panose="02020603050405020304" pitchFamily="18" charset="0"/>
              </a:rPr>
              <a:t>(</a:t>
            </a:r>
            <a:r>
              <a:rPr lang="en-US" sz="2000" i="1">
                <a:solidFill>
                  <a:srgbClr val="000000"/>
                </a:solidFill>
                <a:latin typeface="Times New Roman" panose="02020603050405020304" pitchFamily="18" charset="0"/>
              </a:rPr>
              <a:t>q</a:t>
            </a:r>
            <a:r>
              <a:rPr lang="en-US" sz="2000">
                <a:solidFill>
                  <a:srgbClr val="000000"/>
                </a:solidFill>
                <a:latin typeface="Times New Roman" panose="02020603050405020304" pitchFamily="18" charset="0"/>
              </a:rPr>
              <a:t>) = </a:t>
            </a:r>
            <a:r>
              <a:rPr lang="en-US" sz="2000">
                <a:solidFill>
                  <a:srgbClr val="000000"/>
                </a:solidFill>
                <a:latin typeface="Symbol" panose="05050102010706020507" pitchFamily="18" charset="2"/>
              </a:rPr>
              <a:t>Æ</a:t>
            </a:r>
          </a:p>
        </p:txBody>
      </p:sp>
    </p:spTree>
    <p:extLst>
      <p:ext uri="{BB962C8B-B14F-4D97-AF65-F5344CB8AC3E}">
        <p14:creationId xmlns:p14="http://schemas.microsoft.com/office/powerpoint/2010/main" val="3279532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0" y="0"/>
            <a:ext cx="1455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i="1">
                <a:solidFill>
                  <a:srgbClr val="3333CC"/>
                </a:solidFill>
                <a:cs typeface="Arial" panose="020B0604020202020204" pitchFamily="34" charset="0"/>
              </a:rPr>
              <a:t>Distance</a:t>
            </a:r>
          </a:p>
        </p:txBody>
      </p:sp>
      <p:sp>
        <p:nvSpPr>
          <p:cNvPr id="33795" name="Text Box 3"/>
          <p:cNvSpPr txBox="1">
            <a:spLocks noChangeArrowheads="1"/>
          </p:cNvSpPr>
          <p:nvPr/>
        </p:nvSpPr>
        <p:spPr bwMode="auto">
          <a:xfrm>
            <a:off x="690750" y="721661"/>
            <a:ext cx="8457765"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0" tIns="45720" rIns="91440" bIns="45720" anchor="t">
            <a:spAutoFit/>
          </a:bodyPr>
          <a:lstStyle/>
          <a:p>
            <a:r>
              <a:rPr lang="en-US" sz="2800" dirty="0">
                <a:solidFill>
                  <a:srgbClr val="000000"/>
                </a:solidFill>
                <a:latin typeface="Times New Roman"/>
                <a:ea typeface="ＭＳ Ｐゴシック"/>
                <a:cs typeface="Times New Roman"/>
              </a:rPr>
              <a:t>For pixel </a:t>
            </a:r>
            <a:r>
              <a:rPr lang="en-US" sz="2800" i="1" dirty="0">
                <a:solidFill>
                  <a:srgbClr val="3333CC"/>
                </a:solidFill>
                <a:latin typeface="Times New Roman"/>
                <a:ea typeface="ＭＳ Ｐゴシック"/>
                <a:cs typeface="Times New Roman"/>
              </a:rPr>
              <a:t>p</a:t>
            </a:r>
            <a:r>
              <a:rPr lang="en-US" sz="2800" dirty="0">
                <a:solidFill>
                  <a:srgbClr val="000000"/>
                </a:solidFill>
                <a:latin typeface="Times New Roman"/>
                <a:ea typeface="ＭＳ Ｐゴシック"/>
                <a:cs typeface="Times New Roman"/>
              </a:rPr>
              <a:t>, </a:t>
            </a:r>
            <a:r>
              <a:rPr lang="en-US" sz="2800" i="1" dirty="0">
                <a:solidFill>
                  <a:srgbClr val="3333CC"/>
                </a:solidFill>
                <a:latin typeface="Times New Roman"/>
                <a:ea typeface="ＭＳ Ｐゴシック"/>
                <a:cs typeface="Times New Roman"/>
              </a:rPr>
              <a:t>q</a:t>
            </a:r>
            <a:r>
              <a:rPr lang="en-US" sz="2800" dirty="0">
                <a:solidFill>
                  <a:srgbClr val="000000"/>
                </a:solidFill>
                <a:latin typeface="Times New Roman"/>
                <a:ea typeface="ＭＳ Ｐゴシック"/>
                <a:cs typeface="Times New Roman"/>
              </a:rPr>
              <a:t>, and </a:t>
            </a:r>
            <a:r>
              <a:rPr lang="en-US" sz="2800" i="1" dirty="0">
                <a:solidFill>
                  <a:srgbClr val="3333CC"/>
                </a:solidFill>
                <a:latin typeface="Times New Roman"/>
                <a:ea typeface="ＭＳ Ｐゴシック"/>
                <a:cs typeface="Times New Roman"/>
              </a:rPr>
              <a:t>z</a:t>
            </a:r>
            <a:r>
              <a:rPr lang="en-US" sz="2800" dirty="0">
                <a:solidFill>
                  <a:srgbClr val="000000"/>
                </a:solidFill>
                <a:latin typeface="Times New Roman"/>
                <a:ea typeface="ＭＳ Ｐゴシック"/>
                <a:cs typeface="Times New Roman"/>
              </a:rPr>
              <a:t> with coordinates </a:t>
            </a:r>
            <a:r>
              <a:rPr lang="en-US" sz="2800" dirty="0">
                <a:solidFill>
                  <a:srgbClr val="3333CC"/>
                </a:solidFill>
                <a:latin typeface="Times New Roman"/>
                <a:ea typeface="ＭＳ Ｐゴシック"/>
                <a:cs typeface="Times New Roman"/>
              </a:rPr>
              <a:t>(</a:t>
            </a:r>
            <a:r>
              <a:rPr lang="en-US" sz="2800" i="1" dirty="0" err="1">
                <a:solidFill>
                  <a:srgbClr val="3333CC"/>
                </a:solidFill>
                <a:latin typeface="Times New Roman"/>
                <a:ea typeface="ＭＳ Ｐゴシック"/>
                <a:cs typeface="Times New Roman"/>
              </a:rPr>
              <a:t>x</a:t>
            </a:r>
            <a:r>
              <a:rPr lang="en-US" sz="2800" dirty="0" err="1">
                <a:solidFill>
                  <a:srgbClr val="3333CC"/>
                </a:solidFill>
                <a:latin typeface="Times New Roman"/>
                <a:ea typeface="ＭＳ Ｐゴシック"/>
                <a:cs typeface="Times New Roman"/>
              </a:rPr>
              <a:t>,</a:t>
            </a:r>
            <a:r>
              <a:rPr lang="en-US" sz="2800" i="1" dirty="0" err="1">
                <a:solidFill>
                  <a:srgbClr val="3333CC"/>
                </a:solidFill>
                <a:latin typeface="Times New Roman"/>
                <a:ea typeface="ＭＳ Ｐゴシック"/>
                <a:cs typeface="Times New Roman"/>
              </a:rPr>
              <a:t>y</a:t>
            </a:r>
            <a:r>
              <a:rPr lang="en-US" sz="2800" dirty="0">
                <a:solidFill>
                  <a:srgbClr val="3333CC"/>
                </a:solidFill>
                <a:latin typeface="Times New Roman"/>
                <a:ea typeface="ＭＳ Ｐゴシック"/>
                <a:cs typeface="Times New Roman"/>
              </a:rPr>
              <a:t>), (</a:t>
            </a:r>
            <a:r>
              <a:rPr lang="en-US" sz="2800" i="1" dirty="0" err="1">
                <a:solidFill>
                  <a:srgbClr val="3333CC"/>
                </a:solidFill>
                <a:latin typeface="Times New Roman"/>
                <a:ea typeface="ＭＳ Ｐゴシック"/>
                <a:cs typeface="Times New Roman"/>
              </a:rPr>
              <a:t>s</a:t>
            </a:r>
            <a:r>
              <a:rPr lang="en-US" sz="2800" dirty="0" err="1">
                <a:solidFill>
                  <a:srgbClr val="3333CC"/>
                </a:solidFill>
                <a:latin typeface="Times New Roman"/>
                <a:ea typeface="ＭＳ Ｐゴシック"/>
                <a:cs typeface="Times New Roman"/>
              </a:rPr>
              <a:t>,</a:t>
            </a:r>
            <a:r>
              <a:rPr lang="en-US" sz="2800" i="1" dirty="0" err="1">
                <a:solidFill>
                  <a:srgbClr val="3333CC"/>
                </a:solidFill>
                <a:latin typeface="Times New Roman"/>
                <a:ea typeface="ＭＳ Ｐゴシック"/>
                <a:cs typeface="Times New Roman"/>
              </a:rPr>
              <a:t>t</a:t>
            </a:r>
            <a:r>
              <a:rPr lang="en-US" sz="2800" dirty="0">
                <a:solidFill>
                  <a:srgbClr val="3333CC"/>
                </a:solidFill>
                <a:latin typeface="Times New Roman"/>
                <a:ea typeface="ＭＳ Ｐゴシック"/>
                <a:cs typeface="Times New Roman"/>
              </a:rPr>
              <a:t>)</a:t>
            </a:r>
            <a:r>
              <a:rPr lang="en-US" sz="2800" dirty="0">
                <a:solidFill>
                  <a:srgbClr val="000000"/>
                </a:solidFill>
                <a:latin typeface="Times New Roman"/>
                <a:ea typeface="ＭＳ Ｐゴシック"/>
                <a:cs typeface="Times New Roman"/>
              </a:rPr>
              <a:t> and </a:t>
            </a:r>
            <a:r>
              <a:rPr lang="en-US" sz="2800" dirty="0">
                <a:solidFill>
                  <a:srgbClr val="3333CC"/>
                </a:solidFill>
                <a:latin typeface="Times New Roman"/>
                <a:ea typeface="ＭＳ Ｐゴシック"/>
                <a:cs typeface="Times New Roman"/>
              </a:rPr>
              <a:t>(</a:t>
            </a:r>
            <a:r>
              <a:rPr lang="en-US" sz="2800" i="1" dirty="0" err="1">
                <a:solidFill>
                  <a:srgbClr val="3333CC"/>
                </a:solidFill>
                <a:latin typeface="Times New Roman"/>
                <a:ea typeface="ＭＳ Ｐゴシック"/>
                <a:cs typeface="Times New Roman"/>
              </a:rPr>
              <a:t>u</a:t>
            </a:r>
            <a:r>
              <a:rPr lang="en-US" sz="2800" dirty="0" err="1">
                <a:solidFill>
                  <a:srgbClr val="3333CC"/>
                </a:solidFill>
                <a:latin typeface="Times New Roman"/>
                <a:ea typeface="ＭＳ Ｐゴシック"/>
                <a:cs typeface="Times New Roman"/>
              </a:rPr>
              <a:t>,</a:t>
            </a:r>
            <a:r>
              <a:rPr lang="en-US" sz="2800" i="1" dirty="0" err="1">
                <a:solidFill>
                  <a:srgbClr val="3333CC"/>
                </a:solidFill>
                <a:latin typeface="Times New Roman"/>
                <a:ea typeface="ＭＳ Ｐゴシック"/>
                <a:cs typeface="Times New Roman"/>
              </a:rPr>
              <a:t>v</a:t>
            </a:r>
            <a:r>
              <a:rPr lang="en-US" sz="2800" dirty="0">
                <a:solidFill>
                  <a:srgbClr val="3333CC"/>
                </a:solidFill>
                <a:latin typeface="Times New Roman"/>
                <a:ea typeface="ＭＳ Ｐゴシック"/>
                <a:cs typeface="Times New Roman"/>
              </a:rPr>
              <a:t>),</a:t>
            </a:r>
          </a:p>
          <a:p>
            <a:r>
              <a:rPr lang="en-US" sz="2800" i="1" dirty="0">
                <a:solidFill>
                  <a:srgbClr val="3333CC"/>
                </a:solidFill>
                <a:latin typeface="Times New Roman"/>
                <a:ea typeface="ＭＳ Ｐゴシック"/>
                <a:cs typeface="Times New Roman"/>
              </a:rPr>
              <a:t>D</a:t>
            </a:r>
            <a:r>
              <a:rPr lang="en-US" sz="2800" dirty="0">
                <a:solidFill>
                  <a:srgbClr val="000000"/>
                </a:solidFill>
                <a:latin typeface="Times New Roman"/>
                <a:ea typeface="ＭＳ Ｐゴシック"/>
                <a:cs typeface="Times New Roman"/>
              </a:rPr>
              <a:t> is a </a:t>
            </a:r>
            <a:r>
              <a:rPr lang="en-US" sz="2800" b="1" i="1" dirty="0">
                <a:solidFill>
                  <a:srgbClr val="3333CC"/>
                </a:solidFill>
                <a:latin typeface="Times New Roman"/>
                <a:ea typeface="ＭＳ Ｐゴシック"/>
                <a:cs typeface="Times New Roman"/>
              </a:rPr>
              <a:t>distance function</a:t>
            </a:r>
            <a:r>
              <a:rPr lang="en-US" sz="2800" dirty="0">
                <a:solidFill>
                  <a:srgbClr val="000000"/>
                </a:solidFill>
                <a:latin typeface="Times New Roman"/>
                <a:ea typeface="ＭＳ Ｐゴシック"/>
                <a:cs typeface="Times New Roman"/>
              </a:rPr>
              <a:t> or </a:t>
            </a:r>
            <a:r>
              <a:rPr lang="en-US" sz="2800" b="1" i="1" dirty="0">
                <a:solidFill>
                  <a:srgbClr val="3333CC"/>
                </a:solidFill>
                <a:latin typeface="Times New Roman"/>
                <a:ea typeface="ＭＳ Ｐゴシック"/>
                <a:cs typeface="Times New Roman"/>
              </a:rPr>
              <a:t>metric</a:t>
            </a:r>
            <a:r>
              <a:rPr lang="en-US" sz="2800" dirty="0">
                <a:solidFill>
                  <a:srgbClr val="000000"/>
                </a:solidFill>
                <a:latin typeface="Times New Roman"/>
                <a:ea typeface="ＭＳ Ｐゴシック"/>
                <a:cs typeface="Times New Roman"/>
              </a:rPr>
              <a:t> if</a:t>
            </a:r>
          </a:p>
          <a:p>
            <a:endParaRPr lang="en-US" sz="2800">
              <a:solidFill>
                <a:srgbClr val="000000"/>
              </a:solidFill>
              <a:latin typeface="Times New Roman" panose="02020603050405020304" pitchFamily="18" charset="0"/>
            </a:endParaRPr>
          </a:p>
          <a:p>
            <a:r>
              <a:rPr lang="en-US" sz="2800" dirty="0">
                <a:solidFill>
                  <a:srgbClr val="FF0000"/>
                </a:solidFill>
                <a:latin typeface="Wingdings"/>
                <a:ea typeface="ＭＳ Ｐゴシック"/>
                <a:sym typeface="Wingdings"/>
              </a:rPr>
              <a:t>w</a:t>
            </a:r>
            <a:r>
              <a:rPr lang="en-US" sz="2800" dirty="0">
                <a:solidFill>
                  <a:srgbClr val="000000"/>
                </a:solidFill>
                <a:latin typeface="Times New Roman"/>
                <a:ea typeface="ＭＳ Ｐゴシック"/>
                <a:cs typeface="Times New Roman"/>
              </a:rPr>
              <a:t> </a:t>
            </a:r>
            <a:r>
              <a:rPr lang="en-US" sz="2800" i="1" dirty="0">
                <a:solidFill>
                  <a:srgbClr val="000000"/>
                </a:solidFill>
                <a:latin typeface="Times New Roman"/>
                <a:ea typeface="ＭＳ Ｐゴシック"/>
                <a:cs typeface="Times New Roman"/>
              </a:rPr>
              <a:t>D</a:t>
            </a:r>
            <a:r>
              <a:rPr lang="en-US" sz="2800" dirty="0">
                <a:solidFill>
                  <a:srgbClr val="000000"/>
                </a:solidFill>
                <a:latin typeface="Times New Roman"/>
                <a:ea typeface="ＭＳ Ｐゴシック"/>
                <a:cs typeface="Times New Roman"/>
              </a:rPr>
              <a:t>(</a:t>
            </a:r>
            <a:r>
              <a:rPr lang="en-US" sz="2800" i="1" dirty="0" err="1">
                <a:solidFill>
                  <a:srgbClr val="000000"/>
                </a:solidFill>
                <a:latin typeface="Times New Roman"/>
                <a:ea typeface="ＭＳ Ｐゴシック"/>
                <a:cs typeface="Times New Roman"/>
              </a:rPr>
              <a:t>p</a:t>
            </a:r>
            <a:r>
              <a:rPr lang="en-US" sz="2800" dirty="0" err="1">
                <a:solidFill>
                  <a:srgbClr val="000000"/>
                </a:solidFill>
                <a:latin typeface="Times New Roman"/>
                <a:ea typeface="ＭＳ Ｐゴシック"/>
                <a:cs typeface="Times New Roman"/>
              </a:rPr>
              <a:t>,</a:t>
            </a:r>
            <a:r>
              <a:rPr lang="en-US" sz="2800" i="1" dirty="0" err="1">
                <a:solidFill>
                  <a:srgbClr val="000000"/>
                </a:solidFill>
                <a:latin typeface="Times New Roman"/>
                <a:ea typeface="ＭＳ Ｐゴシック"/>
                <a:cs typeface="Times New Roman"/>
              </a:rPr>
              <a:t>q</a:t>
            </a:r>
            <a:r>
              <a:rPr lang="en-US" sz="2800" dirty="0">
                <a:solidFill>
                  <a:srgbClr val="000000"/>
                </a:solidFill>
                <a:latin typeface="Times New Roman"/>
                <a:ea typeface="ＭＳ Ｐゴシック"/>
                <a:cs typeface="Times New Roman"/>
              </a:rPr>
              <a:t>) </a:t>
            </a:r>
            <a:r>
              <a:rPr lang="en-US" sz="2800" dirty="0">
                <a:solidFill>
                  <a:srgbClr val="000000"/>
                </a:solidFill>
                <a:latin typeface="Symbol"/>
                <a:ea typeface="ＭＳ Ｐゴシック"/>
                <a:sym typeface="Symbol"/>
              </a:rPr>
              <a:t>³ </a:t>
            </a:r>
            <a:r>
              <a:rPr lang="en-US" sz="2800" dirty="0">
                <a:solidFill>
                  <a:srgbClr val="000000"/>
                </a:solidFill>
                <a:latin typeface="Times New Roman"/>
                <a:ea typeface="ＭＳ Ｐゴシック"/>
                <a:cs typeface="Times New Roman"/>
              </a:rPr>
              <a:t>0 	(</a:t>
            </a:r>
            <a:r>
              <a:rPr lang="en-US" sz="2800" i="1" dirty="0">
                <a:solidFill>
                  <a:srgbClr val="000000"/>
                </a:solidFill>
                <a:latin typeface="Times New Roman"/>
                <a:ea typeface="ＭＳ Ｐゴシック"/>
                <a:cs typeface="Times New Roman"/>
              </a:rPr>
              <a:t>D</a:t>
            </a:r>
            <a:r>
              <a:rPr lang="en-US" sz="2800" dirty="0">
                <a:solidFill>
                  <a:srgbClr val="000000"/>
                </a:solidFill>
                <a:latin typeface="Times New Roman"/>
                <a:ea typeface="ＭＳ Ｐゴシック"/>
                <a:cs typeface="Times New Roman"/>
              </a:rPr>
              <a:t>(</a:t>
            </a:r>
            <a:r>
              <a:rPr lang="en-US" sz="2800" i="1" dirty="0" err="1">
                <a:solidFill>
                  <a:srgbClr val="000000"/>
                </a:solidFill>
                <a:latin typeface="Times New Roman"/>
                <a:ea typeface="ＭＳ Ｐゴシック"/>
                <a:cs typeface="Times New Roman"/>
              </a:rPr>
              <a:t>p</a:t>
            </a:r>
            <a:r>
              <a:rPr lang="en-US" sz="2800" dirty="0" err="1">
                <a:solidFill>
                  <a:srgbClr val="000000"/>
                </a:solidFill>
                <a:latin typeface="Times New Roman"/>
                <a:ea typeface="ＭＳ Ｐゴシック"/>
                <a:cs typeface="Times New Roman"/>
              </a:rPr>
              <a:t>,</a:t>
            </a:r>
            <a:r>
              <a:rPr lang="en-US" sz="2800" i="1" dirty="0" err="1">
                <a:solidFill>
                  <a:srgbClr val="000000"/>
                </a:solidFill>
                <a:latin typeface="Times New Roman"/>
                <a:ea typeface="ＭＳ Ｐゴシック"/>
                <a:cs typeface="Times New Roman"/>
              </a:rPr>
              <a:t>q</a:t>
            </a:r>
            <a:r>
              <a:rPr lang="en-US" sz="2800" dirty="0">
                <a:solidFill>
                  <a:srgbClr val="000000"/>
                </a:solidFill>
                <a:latin typeface="Times New Roman"/>
                <a:ea typeface="ＭＳ Ｐゴシック"/>
                <a:cs typeface="Times New Roman"/>
              </a:rPr>
              <a:t>) = 0 if and only if </a:t>
            </a:r>
            <a:r>
              <a:rPr lang="en-US" sz="2800" i="1" dirty="0">
                <a:solidFill>
                  <a:srgbClr val="000000"/>
                </a:solidFill>
                <a:latin typeface="Times New Roman"/>
                <a:ea typeface="ＭＳ Ｐゴシック"/>
                <a:cs typeface="Times New Roman"/>
              </a:rPr>
              <a:t>p</a:t>
            </a:r>
            <a:r>
              <a:rPr lang="en-US" sz="2800" dirty="0">
                <a:solidFill>
                  <a:srgbClr val="000000"/>
                </a:solidFill>
                <a:latin typeface="Times New Roman"/>
                <a:ea typeface="ＭＳ Ｐゴシック"/>
                <a:cs typeface="Times New Roman"/>
              </a:rPr>
              <a:t> = </a:t>
            </a:r>
            <a:r>
              <a:rPr lang="en-US" sz="2800" i="1" dirty="0">
                <a:solidFill>
                  <a:srgbClr val="000000"/>
                </a:solidFill>
                <a:latin typeface="Times New Roman"/>
                <a:ea typeface="ＭＳ Ｐゴシック"/>
                <a:cs typeface="Times New Roman"/>
              </a:rPr>
              <a:t>q</a:t>
            </a:r>
            <a:r>
              <a:rPr lang="en-US" sz="2800" dirty="0">
                <a:solidFill>
                  <a:srgbClr val="000000"/>
                </a:solidFill>
                <a:latin typeface="Times New Roman"/>
                <a:ea typeface="ＭＳ Ｐゴシック"/>
                <a:cs typeface="Times New Roman"/>
              </a:rPr>
              <a:t>)</a:t>
            </a:r>
          </a:p>
          <a:p>
            <a:endParaRPr lang="en-US" sz="2800">
              <a:solidFill>
                <a:srgbClr val="000000"/>
              </a:solidFill>
              <a:latin typeface="Times New Roman" panose="02020603050405020304" pitchFamily="18" charset="0"/>
            </a:endParaRPr>
          </a:p>
          <a:p>
            <a:r>
              <a:rPr lang="en-US" sz="2800" dirty="0">
                <a:solidFill>
                  <a:srgbClr val="FF0000"/>
                </a:solidFill>
                <a:latin typeface="Wingdings"/>
                <a:ea typeface="ＭＳ Ｐゴシック"/>
                <a:sym typeface="Wingdings"/>
              </a:rPr>
              <a:t>w</a:t>
            </a:r>
            <a:r>
              <a:rPr lang="en-US" sz="2800" dirty="0">
                <a:solidFill>
                  <a:srgbClr val="000000"/>
                </a:solidFill>
                <a:latin typeface="Times New Roman"/>
                <a:ea typeface="ＭＳ Ｐゴシック"/>
                <a:cs typeface="Times New Roman"/>
              </a:rPr>
              <a:t> </a:t>
            </a:r>
            <a:r>
              <a:rPr lang="en-US" sz="2800" i="1" dirty="0">
                <a:solidFill>
                  <a:srgbClr val="000000"/>
                </a:solidFill>
                <a:latin typeface="Times New Roman"/>
                <a:ea typeface="ＭＳ Ｐゴシック"/>
                <a:cs typeface="Times New Roman"/>
              </a:rPr>
              <a:t>D</a:t>
            </a:r>
            <a:r>
              <a:rPr lang="en-US" sz="2800" dirty="0">
                <a:solidFill>
                  <a:srgbClr val="000000"/>
                </a:solidFill>
                <a:latin typeface="Times New Roman"/>
                <a:ea typeface="ＭＳ Ｐゴシック"/>
                <a:cs typeface="Times New Roman"/>
              </a:rPr>
              <a:t>(</a:t>
            </a:r>
            <a:r>
              <a:rPr lang="en-US" sz="2800" i="1" dirty="0" err="1">
                <a:solidFill>
                  <a:srgbClr val="000000"/>
                </a:solidFill>
                <a:latin typeface="Times New Roman"/>
                <a:ea typeface="ＭＳ Ｐゴシック"/>
                <a:cs typeface="Times New Roman"/>
              </a:rPr>
              <a:t>p</a:t>
            </a:r>
            <a:r>
              <a:rPr lang="en-US" sz="2800" dirty="0" err="1">
                <a:solidFill>
                  <a:srgbClr val="000000"/>
                </a:solidFill>
                <a:latin typeface="Times New Roman"/>
                <a:ea typeface="ＭＳ Ｐゴシック"/>
                <a:cs typeface="Times New Roman"/>
              </a:rPr>
              <a:t>,</a:t>
            </a:r>
            <a:r>
              <a:rPr lang="en-US" sz="2800" i="1" dirty="0" err="1">
                <a:solidFill>
                  <a:srgbClr val="000000"/>
                </a:solidFill>
                <a:latin typeface="Times New Roman"/>
                <a:ea typeface="ＭＳ Ｐゴシック"/>
                <a:cs typeface="Times New Roman"/>
              </a:rPr>
              <a:t>q</a:t>
            </a:r>
            <a:r>
              <a:rPr lang="en-US" sz="2800" dirty="0">
                <a:solidFill>
                  <a:srgbClr val="000000"/>
                </a:solidFill>
                <a:latin typeface="Times New Roman"/>
                <a:ea typeface="ＭＳ Ｐゴシック"/>
                <a:cs typeface="Times New Roman"/>
              </a:rPr>
              <a:t>) = </a:t>
            </a:r>
            <a:r>
              <a:rPr lang="en-US" sz="2800" i="1" dirty="0">
                <a:solidFill>
                  <a:srgbClr val="000000"/>
                </a:solidFill>
                <a:latin typeface="Times New Roman"/>
                <a:ea typeface="ＭＳ Ｐゴシック"/>
                <a:cs typeface="Times New Roman"/>
              </a:rPr>
              <a:t>D</a:t>
            </a:r>
            <a:r>
              <a:rPr lang="en-US" sz="2800" dirty="0">
                <a:solidFill>
                  <a:srgbClr val="000000"/>
                </a:solidFill>
                <a:latin typeface="Times New Roman"/>
                <a:ea typeface="ＭＳ Ｐゴシック"/>
                <a:cs typeface="Times New Roman"/>
              </a:rPr>
              <a:t>(</a:t>
            </a:r>
            <a:r>
              <a:rPr lang="en-US" sz="2800" i="1" dirty="0" err="1">
                <a:solidFill>
                  <a:srgbClr val="000000"/>
                </a:solidFill>
                <a:latin typeface="Times New Roman"/>
                <a:ea typeface="ＭＳ Ｐゴシック"/>
                <a:cs typeface="Times New Roman"/>
              </a:rPr>
              <a:t>q</a:t>
            </a:r>
            <a:r>
              <a:rPr lang="en-US" sz="2800" dirty="0" err="1">
                <a:solidFill>
                  <a:srgbClr val="000000"/>
                </a:solidFill>
                <a:latin typeface="Times New Roman"/>
                <a:ea typeface="ＭＳ Ｐゴシック"/>
                <a:cs typeface="Times New Roman"/>
              </a:rPr>
              <a:t>,</a:t>
            </a:r>
            <a:r>
              <a:rPr lang="en-US" sz="2800" i="1" dirty="0" err="1">
                <a:solidFill>
                  <a:srgbClr val="000000"/>
                </a:solidFill>
                <a:latin typeface="Times New Roman"/>
                <a:ea typeface="ＭＳ Ｐゴシック"/>
                <a:cs typeface="Times New Roman"/>
              </a:rPr>
              <a:t>p</a:t>
            </a:r>
            <a:r>
              <a:rPr lang="en-US" sz="2800" dirty="0">
                <a:solidFill>
                  <a:srgbClr val="000000"/>
                </a:solidFill>
                <a:latin typeface="Times New Roman"/>
                <a:ea typeface="ＭＳ Ｐゴシック"/>
                <a:cs typeface="Times New Roman"/>
              </a:rPr>
              <a:t>) </a:t>
            </a:r>
            <a:endParaRPr lang="en-US" sz="2800" dirty="0">
              <a:solidFill>
                <a:srgbClr val="000000"/>
              </a:solidFill>
              <a:latin typeface="Times New Roman" panose="02020603050405020304" pitchFamily="18" charset="0"/>
              <a:cs typeface="Times New Roman"/>
            </a:endParaRPr>
          </a:p>
          <a:p>
            <a:endParaRPr lang="en-US" sz="2800">
              <a:solidFill>
                <a:srgbClr val="000000"/>
              </a:solidFill>
              <a:latin typeface="Times New Roman" panose="02020603050405020304" pitchFamily="18" charset="0"/>
            </a:endParaRPr>
          </a:p>
          <a:p>
            <a:r>
              <a:rPr lang="en-US" sz="2800" dirty="0">
                <a:solidFill>
                  <a:srgbClr val="FF0000"/>
                </a:solidFill>
                <a:latin typeface="Wingdings"/>
                <a:ea typeface="ＭＳ Ｐゴシック"/>
                <a:sym typeface="Wingdings"/>
              </a:rPr>
              <a:t>w</a:t>
            </a:r>
            <a:r>
              <a:rPr lang="en-US" sz="2800" dirty="0">
                <a:solidFill>
                  <a:srgbClr val="000000"/>
                </a:solidFill>
                <a:latin typeface="Times New Roman"/>
                <a:ea typeface="ＭＳ Ｐゴシック"/>
                <a:cs typeface="Times New Roman"/>
              </a:rPr>
              <a:t> </a:t>
            </a:r>
            <a:r>
              <a:rPr lang="en-US" sz="2800" i="1" dirty="0">
                <a:solidFill>
                  <a:srgbClr val="000000"/>
                </a:solidFill>
                <a:latin typeface="Times New Roman"/>
                <a:ea typeface="ＭＳ Ｐゴシック"/>
                <a:cs typeface="Times New Roman"/>
              </a:rPr>
              <a:t>D</a:t>
            </a:r>
            <a:r>
              <a:rPr lang="en-US" sz="2800" dirty="0">
                <a:solidFill>
                  <a:srgbClr val="000000"/>
                </a:solidFill>
                <a:latin typeface="Times New Roman"/>
                <a:ea typeface="ＭＳ Ｐゴシック"/>
                <a:cs typeface="Times New Roman"/>
              </a:rPr>
              <a:t>(</a:t>
            </a:r>
            <a:r>
              <a:rPr lang="en-US" sz="2800" i="1" dirty="0" err="1">
                <a:solidFill>
                  <a:srgbClr val="000000"/>
                </a:solidFill>
                <a:latin typeface="Times New Roman"/>
                <a:ea typeface="ＭＳ Ｐゴシック"/>
                <a:cs typeface="Times New Roman"/>
              </a:rPr>
              <a:t>p</a:t>
            </a:r>
            <a:r>
              <a:rPr lang="en-US" sz="2800" dirty="0" err="1">
                <a:solidFill>
                  <a:srgbClr val="000000"/>
                </a:solidFill>
                <a:latin typeface="Times New Roman"/>
                <a:ea typeface="ＭＳ Ｐゴシック"/>
                <a:cs typeface="Times New Roman"/>
              </a:rPr>
              <a:t>,</a:t>
            </a:r>
            <a:r>
              <a:rPr lang="en-US" sz="2800" i="1" dirty="0" err="1">
                <a:solidFill>
                  <a:srgbClr val="000000"/>
                </a:solidFill>
                <a:latin typeface="Times New Roman"/>
                <a:ea typeface="ＭＳ Ｐゴシック"/>
                <a:cs typeface="Times New Roman"/>
              </a:rPr>
              <a:t>z</a:t>
            </a:r>
            <a:r>
              <a:rPr lang="en-US" sz="2800" dirty="0">
                <a:solidFill>
                  <a:srgbClr val="000000"/>
                </a:solidFill>
                <a:latin typeface="Times New Roman"/>
                <a:ea typeface="ＭＳ Ｐゴシック"/>
                <a:cs typeface="Times New Roman"/>
              </a:rPr>
              <a:t>)  </a:t>
            </a:r>
            <a:r>
              <a:rPr lang="en-US" sz="2800" dirty="0">
                <a:solidFill>
                  <a:srgbClr val="000000"/>
                </a:solidFill>
                <a:latin typeface="Symbol"/>
                <a:ea typeface="ＭＳ Ｐゴシック"/>
                <a:sym typeface="Symbol"/>
              </a:rPr>
              <a:t>£  </a:t>
            </a:r>
            <a:r>
              <a:rPr lang="en-US" sz="2800" i="1" dirty="0">
                <a:solidFill>
                  <a:srgbClr val="000000"/>
                </a:solidFill>
                <a:latin typeface="Times New Roman"/>
                <a:ea typeface="ＭＳ Ｐゴシック"/>
                <a:cs typeface="Times New Roman"/>
              </a:rPr>
              <a:t>D</a:t>
            </a:r>
            <a:r>
              <a:rPr lang="en-US" sz="2800" dirty="0">
                <a:solidFill>
                  <a:srgbClr val="000000"/>
                </a:solidFill>
                <a:latin typeface="Times New Roman"/>
                <a:ea typeface="ＭＳ Ｐゴシック"/>
                <a:cs typeface="Times New Roman"/>
              </a:rPr>
              <a:t>(</a:t>
            </a:r>
            <a:r>
              <a:rPr lang="en-US" sz="2800" i="1" dirty="0" err="1">
                <a:solidFill>
                  <a:srgbClr val="000000"/>
                </a:solidFill>
                <a:latin typeface="Times New Roman"/>
                <a:ea typeface="ＭＳ Ｐゴシック"/>
                <a:cs typeface="Times New Roman"/>
              </a:rPr>
              <a:t>p</a:t>
            </a:r>
            <a:r>
              <a:rPr lang="en-US" sz="2800" dirty="0" err="1">
                <a:solidFill>
                  <a:srgbClr val="000000"/>
                </a:solidFill>
                <a:latin typeface="Times New Roman"/>
                <a:ea typeface="ＭＳ Ｐゴシック"/>
                <a:cs typeface="Times New Roman"/>
              </a:rPr>
              <a:t>,</a:t>
            </a:r>
            <a:r>
              <a:rPr lang="en-US" sz="2800" i="1" dirty="0" err="1">
                <a:solidFill>
                  <a:srgbClr val="000000"/>
                </a:solidFill>
                <a:latin typeface="Times New Roman"/>
                <a:ea typeface="ＭＳ Ｐゴシック"/>
                <a:cs typeface="Times New Roman"/>
              </a:rPr>
              <a:t>q</a:t>
            </a:r>
            <a:r>
              <a:rPr lang="en-US" sz="2800" dirty="0">
                <a:solidFill>
                  <a:srgbClr val="000000"/>
                </a:solidFill>
                <a:latin typeface="Times New Roman"/>
                <a:ea typeface="ＭＳ Ｐゴシック"/>
                <a:cs typeface="Times New Roman"/>
              </a:rPr>
              <a:t>) + </a:t>
            </a:r>
            <a:r>
              <a:rPr lang="en-US" sz="2800" i="1" dirty="0">
                <a:solidFill>
                  <a:srgbClr val="000000"/>
                </a:solidFill>
                <a:latin typeface="Times New Roman"/>
                <a:ea typeface="ＭＳ Ｐゴシック"/>
                <a:cs typeface="Times New Roman"/>
              </a:rPr>
              <a:t>D</a:t>
            </a:r>
            <a:r>
              <a:rPr lang="en-US" sz="2800" dirty="0">
                <a:solidFill>
                  <a:srgbClr val="000000"/>
                </a:solidFill>
                <a:latin typeface="Times New Roman"/>
                <a:ea typeface="ＭＳ Ｐゴシック"/>
                <a:cs typeface="Times New Roman"/>
              </a:rPr>
              <a:t>(</a:t>
            </a:r>
            <a:r>
              <a:rPr lang="en-US" sz="2800" i="1" dirty="0" err="1">
                <a:solidFill>
                  <a:srgbClr val="000000"/>
                </a:solidFill>
                <a:latin typeface="Times New Roman"/>
                <a:ea typeface="ＭＳ Ｐゴシック"/>
                <a:cs typeface="Times New Roman"/>
              </a:rPr>
              <a:t>q</a:t>
            </a:r>
            <a:r>
              <a:rPr lang="en-US" sz="2800" dirty="0" err="1">
                <a:solidFill>
                  <a:srgbClr val="000000"/>
                </a:solidFill>
                <a:latin typeface="Times New Roman"/>
                <a:ea typeface="ＭＳ Ｐゴシック"/>
                <a:cs typeface="Times New Roman"/>
              </a:rPr>
              <a:t>,</a:t>
            </a:r>
            <a:r>
              <a:rPr lang="en-US" sz="2800" i="1" dirty="0" err="1">
                <a:solidFill>
                  <a:srgbClr val="000000"/>
                </a:solidFill>
                <a:latin typeface="Times New Roman"/>
                <a:ea typeface="ＭＳ Ｐゴシック"/>
                <a:cs typeface="Times New Roman"/>
              </a:rPr>
              <a:t>z</a:t>
            </a:r>
            <a:r>
              <a:rPr lang="en-US" sz="2800" dirty="0">
                <a:solidFill>
                  <a:srgbClr val="000000"/>
                </a:solidFill>
                <a:latin typeface="Times New Roman"/>
                <a:ea typeface="ＭＳ Ｐゴシック"/>
                <a:cs typeface="Times New Roman"/>
              </a:rPr>
              <a:t>) </a:t>
            </a:r>
          </a:p>
          <a:p>
            <a:endParaRPr lang="en-US" sz="2400" dirty="0">
              <a:solidFill>
                <a:srgbClr val="000000"/>
              </a:solidFill>
              <a:latin typeface="Times New Roman"/>
              <a:ea typeface="ＭＳ Ｐゴシック"/>
              <a:cs typeface="Times New Roman"/>
            </a:endParaRPr>
          </a:p>
          <a:p>
            <a:endParaRPr lang="en-US" sz="2400" dirty="0">
              <a:solidFill>
                <a:srgbClr val="000000"/>
              </a:solidFill>
              <a:latin typeface="Times New Roman"/>
              <a:ea typeface="ＭＳ Ｐゴシック"/>
              <a:cs typeface="Times New Roman"/>
            </a:endParaRPr>
          </a:p>
          <a:p>
            <a:r>
              <a:rPr lang="en-US" sz="2400" dirty="0">
                <a:solidFill>
                  <a:srgbClr val="000000"/>
                </a:solidFill>
                <a:latin typeface="Times New Roman"/>
                <a:ea typeface="ＭＳ Ｐゴシック"/>
                <a:cs typeface="Times New Roman"/>
              </a:rPr>
              <a:t>Example: Euclidean distance</a:t>
            </a:r>
            <a:endParaRPr lang="en-US" dirty="0"/>
          </a:p>
          <a:p>
            <a:endParaRPr lang="en-US"/>
          </a:p>
          <a:p>
            <a:endParaRPr lang="en-US" sz="2800" dirty="0">
              <a:solidFill>
                <a:srgbClr val="000000"/>
              </a:solidFill>
              <a:latin typeface="Times New Roman" panose="02020603050405020304" pitchFamily="18" charset="0"/>
              <a:cs typeface="Times New Roman"/>
            </a:endParaRPr>
          </a:p>
        </p:txBody>
      </p:sp>
      <p:sp>
        <p:nvSpPr>
          <p:cNvPr id="33796" name="Text Box 4"/>
          <p:cNvSpPr txBox="1">
            <a:spLocks noChangeArrowheads="1"/>
          </p:cNvSpPr>
          <p:nvPr/>
        </p:nvSpPr>
        <p:spPr bwMode="auto">
          <a:xfrm>
            <a:off x="746125" y="4460875"/>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0" tIns="45720" rIns="91440" bIns="45720" anchor="t">
            <a:spAutoFit/>
          </a:bodyPr>
          <a:lstStyle/>
          <a:p>
            <a:endParaRPr lang="en-US" sz="2400" dirty="0">
              <a:solidFill>
                <a:srgbClr val="000000"/>
              </a:solidFill>
              <a:latin typeface="Times New Roman" panose="02020603050405020304" pitchFamily="18" charset="0"/>
              <a:cs typeface="Times New Roman"/>
            </a:endParaRPr>
          </a:p>
        </p:txBody>
      </p:sp>
      <p:graphicFrame>
        <p:nvGraphicFramePr>
          <p:cNvPr id="33797" name="Object 5"/>
          <p:cNvGraphicFramePr>
            <a:graphicFrameLocks noChangeAspect="1"/>
          </p:cNvGraphicFramePr>
          <p:nvPr>
            <p:extLst>
              <p:ext uri="{D42A27DB-BD31-4B8C-83A1-F6EECF244321}">
                <p14:modId xmlns:p14="http://schemas.microsoft.com/office/powerpoint/2010/main" val="4013941656"/>
              </p:ext>
            </p:extLst>
          </p:nvPr>
        </p:nvGraphicFramePr>
        <p:xfrm>
          <a:off x="2976287" y="5450666"/>
          <a:ext cx="3787775" cy="561975"/>
        </p:xfrm>
        <a:graphic>
          <a:graphicData uri="http://schemas.openxmlformats.org/presentationml/2006/ole">
            <mc:AlternateContent xmlns:mc="http://schemas.openxmlformats.org/markup-compatibility/2006">
              <mc:Choice xmlns:v="urn:schemas-microsoft-com:vml" Requires="v">
                <p:oleObj name="Equation" r:id="rId2" imgW="1879560" imgH="279360" progId="Equation.3">
                  <p:embed/>
                </p:oleObj>
              </mc:Choice>
              <mc:Fallback>
                <p:oleObj name="Equation" r:id="rId2" imgW="1879560" imgH="2793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287" y="5450666"/>
                        <a:ext cx="3787775" cy="5619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1DBC9F0B-35FC-48CA-AD63-93AD4910F97F}" type="slidenum">
              <a:rPr lang="en-US" smtClean="0">
                <a:solidFill>
                  <a:srgbClr val="000000"/>
                </a:solidFill>
              </a:rPr>
              <a:pPr/>
              <a:t>92</a:t>
            </a:fld>
            <a:endParaRPr lang="en-US">
              <a:solidFill>
                <a:srgbClr val="000000"/>
              </a:solidFill>
            </a:endParaRPr>
          </a:p>
        </p:txBody>
      </p:sp>
    </p:spTree>
    <p:extLst>
      <p:ext uri="{BB962C8B-B14F-4D97-AF65-F5344CB8AC3E}">
        <p14:creationId xmlns:p14="http://schemas.microsoft.com/office/powerpoint/2010/main" val="27340726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pPr eaLnBrk="1" hangingPunct="1">
              <a:defRPr/>
            </a:pPr>
            <a:r>
              <a:rPr lang="en-US">
                <a:cs typeface="Times New Roman" pitchFamily="18" charset="0"/>
              </a:rPr>
              <a:t>Arithmetic Operations</a:t>
            </a:r>
          </a:p>
        </p:txBody>
      </p:sp>
      <p:sp>
        <p:nvSpPr>
          <p:cNvPr id="28676" name="Rectangle 3"/>
          <p:cNvSpPr>
            <a:spLocks noGrp="1" noChangeArrowheads="1"/>
          </p:cNvSpPr>
          <p:nvPr>
            <p:ph idx="1"/>
          </p:nvPr>
        </p:nvSpPr>
        <p:spPr>
          <a:xfrm>
            <a:off x="457200" y="1219200"/>
            <a:ext cx="8229600" cy="5089525"/>
          </a:xfrm>
          <a:noFill/>
        </p:spPr>
        <p:txBody>
          <a:bodyPr/>
          <a:lstStyle/>
          <a:p>
            <a:pPr eaLnBrk="1" hangingPunct="1">
              <a:lnSpc>
                <a:spcPct val="90000"/>
              </a:lnSpc>
            </a:pPr>
            <a:r>
              <a:rPr lang="en-US">
                <a:cs typeface="Arial" panose="020B0604020202020204" pitchFamily="34" charset="0"/>
              </a:rPr>
              <a:t>Array operations between images</a:t>
            </a:r>
          </a:p>
          <a:p>
            <a:pPr eaLnBrk="1" hangingPunct="1">
              <a:lnSpc>
                <a:spcPct val="90000"/>
              </a:lnSpc>
            </a:pPr>
            <a:r>
              <a:rPr lang="en-US">
                <a:cs typeface="Arial" panose="020B0604020202020204" pitchFamily="34" charset="0"/>
              </a:rPr>
              <a:t>Carried out between corresponding pixel pairs</a:t>
            </a:r>
          </a:p>
          <a:p>
            <a:pPr eaLnBrk="1" hangingPunct="1">
              <a:lnSpc>
                <a:spcPct val="90000"/>
              </a:lnSpc>
            </a:pPr>
            <a:r>
              <a:rPr lang="en-US">
                <a:cs typeface="Arial" panose="020B0604020202020204" pitchFamily="34" charset="0"/>
              </a:rPr>
              <a:t>Four arithmetic </a:t>
            </a:r>
          </a:p>
          <a:p>
            <a:pPr lvl="1" eaLnBrk="1" hangingPunct="1">
              <a:lnSpc>
                <a:spcPct val="90000"/>
              </a:lnSpc>
              <a:spcAft>
                <a:spcPct val="20000"/>
              </a:spcAft>
              <a:buFont typeface="Wingdings 3" panose="05040102010807070707" pitchFamily="18" charset="2"/>
              <a:buNone/>
            </a:pPr>
            <a:r>
              <a:rPr lang="en-US" b="1" i="1">
                <a:latin typeface="Times New Roman" panose="02020603050405020304" pitchFamily="18" charset="0"/>
                <a:cs typeface="Times New Roman" panose="02020603050405020304" pitchFamily="18" charset="0"/>
              </a:rPr>
              <a:t>			s</a:t>
            </a:r>
            <a:r>
              <a:rPr lang="en-US" b="1">
                <a:latin typeface="Times New Roman" panose="02020603050405020304" pitchFamily="18" charset="0"/>
                <a:cs typeface="Times New Roman" panose="02020603050405020304" pitchFamily="18" charset="0"/>
              </a:rPr>
              <a:t>(</a:t>
            </a:r>
            <a:r>
              <a:rPr lang="en-US" b="1" i="1">
                <a:latin typeface="Times New Roman" panose="02020603050405020304" pitchFamily="18" charset="0"/>
                <a:cs typeface="Times New Roman" panose="02020603050405020304" pitchFamily="18" charset="0"/>
              </a:rPr>
              <a:t>x</a:t>
            </a:r>
            <a:r>
              <a:rPr lang="en-US" b="1">
                <a:latin typeface="Times New Roman" panose="02020603050405020304" pitchFamily="18" charset="0"/>
                <a:cs typeface="Times New Roman" panose="02020603050405020304" pitchFamily="18" charset="0"/>
              </a:rPr>
              <a:t>, </a:t>
            </a:r>
            <a:r>
              <a:rPr lang="en-US" b="1" i="1">
                <a:latin typeface="Times New Roman" panose="02020603050405020304" pitchFamily="18" charset="0"/>
                <a:cs typeface="Times New Roman" panose="02020603050405020304" pitchFamily="18" charset="0"/>
              </a:rPr>
              <a:t>y</a:t>
            </a:r>
            <a:r>
              <a:rPr lang="en-US" b="1">
                <a:latin typeface="Times New Roman" panose="02020603050405020304" pitchFamily="18" charset="0"/>
                <a:cs typeface="Times New Roman" panose="02020603050405020304" pitchFamily="18" charset="0"/>
              </a:rPr>
              <a:t>) = </a:t>
            </a:r>
            <a:r>
              <a:rPr lang="en-US" b="1" i="1">
                <a:latin typeface="Times New Roman" panose="02020603050405020304" pitchFamily="18" charset="0"/>
                <a:cs typeface="Times New Roman" panose="02020603050405020304" pitchFamily="18" charset="0"/>
              </a:rPr>
              <a:t>f</a:t>
            </a:r>
            <a:r>
              <a:rPr lang="en-US" b="1">
                <a:latin typeface="Times New Roman" panose="02020603050405020304" pitchFamily="18" charset="0"/>
                <a:cs typeface="Times New Roman" panose="02020603050405020304" pitchFamily="18" charset="0"/>
              </a:rPr>
              <a:t>(</a:t>
            </a:r>
            <a:r>
              <a:rPr lang="en-US" b="1" i="1">
                <a:latin typeface="Times New Roman" panose="02020603050405020304" pitchFamily="18" charset="0"/>
                <a:cs typeface="Times New Roman" panose="02020603050405020304" pitchFamily="18" charset="0"/>
              </a:rPr>
              <a:t>x</a:t>
            </a:r>
            <a:r>
              <a:rPr lang="en-US" b="1">
                <a:latin typeface="Times New Roman" panose="02020603050405020304" pitchFamily="18" charset="0"/>
                <a:cs typeface="Times New Roman" panose="02020603050405020304" pitchFamily="18" charset="0"/>
              </a:rPr>
              <a:t>, </a:t>
            </a:r>
            <a:r>
              <a:rPr lang="en-US" b="1" i="1">
                <a:latin typeface="Times New Roman" panose="02020603050405020304" pitchFamily="18" charset="0"/>
                <a:cs typeface="Times New Roman" panose="02020603050405020304" pitchFamily="18" charset="0"/>
              </a:rPr>
              <a:t>y</a:t>
            </a:r>
            <a:r>
              <a:rPr lang="en-US" b="1">
                <a:latin typeface="Times New Roman" panose="02020603050405020304" pitchFamily="18" charset="0"/>
                <a:cs typeface="Times New Roman" panose="02020603050405020304" pitchFamily="18" charset="0"/>
              </a:rPr>
              <a:t>) </a:t>
            </a:r>
            <a:r>
              <a:rPr lang="en-US" b="1">
                <a:solidFill>
                  <a:srgbClr val="CC0000"/>
                </a:solidFill>
                <a:latin typeface="Times New Roman" panose="02020603050405020304" pitchFamily="18" charset="0"/>
                <a:cs typeface="Times New Roman" panose="02020603050405020304" pitchFamily="18" charset="0"/>
              </a:rPr>
              <a:t>+</a:t>
            </a:r>
            <a:r>
              <a:rPr lang="en-US" b="1">
                <a:latin typeface="Times New Roman" panose="02020603050405020304" pitchFamily="18" charset="0"/>
                <a:cs typeface="Times New Roman" panose="02020603050405020304" pitchFamily="18" charset="0"/>
              </a:rPr>
              <a:t> </a:t>
            </a:r>
            <a:r>
              <a:rPr lang="en-US" b="1" i="1">
                <a:latin typeface="Times New Roman" panose="02020603050405020304" pitchFamily="18" charset="0"/>
                <a:cs typeface="Times New Roman" panose="02020603050405020304" pitchFamily="18" charset="0"/>
              </a:rPr>
              <a:t>g</a:t>
            </a:r>
            <a:r>
              <a:rPr lang="en-US" b="1">
                <a:latin typeface="Times New Roman" panose="02020603050405020304" pitchFamily="18" charset="0"/>
                <a:cs typeface="Times New Roman" panose="02020603050405020304" pitchFamily="18" charset="0"/>
              </a:rPr>
              <a:t>(</a:t>
            </a:r>
            <a:r>
              <a:rPr lang="en-US" b="1" i="1">
                <a:latin typeface="Times New Roman" panose="02020603050405020304" pitchFamily="18" charset="0"/>
                <a:cs typeface="Times New Roman" panose="02020603050405020304" pitchFamily="18" charset="0"/>
              </a:rPr>
              <a:t>x</a:t>
            </a:r>
            <a:r>
              <a:rPr lang="en-US" b="1">
                <a:latin typeface="Times New Roman" panose="02020603050405020304" pitchFamily="18" charset="0"/>
                <a:cs typeface="Times New Roman" panose="02020603050405020304" pitchFamily="18" charset="0"/>
              </a:rPr>
              <a:t>, </a:t>
            </a:r>
            <a:r>
              <a:rPr lang="en-US" b="1" i="1">
                <a:latin typeface="Times New Roman" panose="02020603050405020304" pitchFamily="18" charset="0"/>
                <a:cs typeface="Times New Roman" panose="02020603050405020304" pitchFamily="18" charset="0"/>
              </a:rPr>
              <a:t>y</a:t>
            </a:r>
            <a:r>
              <a:rPr lang="en-US" b="1">
                <a:latin typeface="Times New Roman" panose="02020603050405020304" pitchFamily="18" charset="0"/>
                <a:cs typeface="Times New Roman" panose="02020603050405020304" pitchFamily="18" charset="0"/>
              </a:rPr>
              <a:t>)</a:t>
            </a:r>
          </a:p>
          <a:p>
            <a:pPr lvl="1" eaLnBrk="1" hangingPunct="1">
              <a:lnSpc>
                <a:spcPct val="90000"/>
              </a:lnSpc>
              <a:spcAft>
                <a:spcPct val="20000"/>
              </a:spcAft>
              <a:buFont typeface="Wingdings 3" panose="05040102010807070707" pitchFamily="18" charset="2"/>
              <a:buNone/>
            </a:pPr>
            <a:r>
              <a:rPr lang="en-US" b="1" i="1">
                <a:latin typeface="Times New Roman" panose="02020603050405020304" pitchFamily="18" charset="0"/>
                <a:cs typeface="Times New Roman" panose="02020603050405020304" pitchFamily="18" charset="0"/>
              </a:rPr>
              <a:t>			d</a:t>
            </a:r>
            <a:r>
              <a:rPr lang="en-US" b="1">
                <a:latin typeface="Times New Roman" panose="02020603050405020304" pitchFamily="18" charset="0"/>
                <a:cs typeface="Times New Roman" panose="02020603050405020304" pitchFamily="18" charset="0"/>
              </a:rPr>
              <a:t>(</a:t>
            </a:r>
            <a:r>
              <a:rPr lang="en-US" b="1" i="1">
                <a:latin typeface="Times New Roman" panose="02020603050405020304" pitchFamily="18" charset="0"/>
                <a:cs typeface="Times New Roman" panose="02020603050405020304" pitchFamily="18" charset="0"/>
              </a:rPr>
              <a:t>x</a:t>
            </a:r>
            <a:r>
              <a:rPr lang="en-US" b="1">
                <a:latin typeface="Times New Roman" panose="02020603050405020304" pitchFamily="18" charset="0"/>
                <a:cs typeface="Times New Roman" panose="02020603050405020304" pitchFamily="18" charset="0"/>
              </a:rPr>
              <a:t>, </a:t>
            </a:r>
            <a:r>
              <a:rPr lang="en-US" b="1" i="1">
                <a:latin typeface="Times New Roman" panose="02020603050405020304" pitchFamily="18" charset="0"/>
                <a:cs typeface="Times New Roman" panose="02020603050405020304" pitchFamily="18" charset="0"/>
              </a:rPr>
              <a:t>y</a:t>
            </a:r>
            <a:r>
              <a:rPr lang="en-US" b="1">
                <a:latin typeface="Times New Roman" panose="02020603050405020304" pitchFamily="18" charset="0"/>
                <a:cs typeface="Times New Roman" panose="02020603050405020304" pitchFamily="18" charset="0"/>
              </a:rPr>
              <a:t>) = </a:t>
            </a:r>
            <a:r>
              <a:rPr lang="en-US" b="1" i="1">
                <a:latin typeface="Times New Roman" panose="02020603050405020304" pitchFamily="18" charset="0"/>
                <a:cs typeface="Times New Roman" panose="02020603050405020304" pitchFamily="18" charset="0"/>
              </a:rPr>
              <a:t>f</a:t>
            </a:r>
            <a:r>
              <a:rPr lang="en-US" b="1">
                <a:latin typeface="Times New Roman" panose="02020603050405020304" pitchFamily="18" charset="0"/>
                <a:cs typeface="Times New Roman" panose="02020603050405020304" pitchFamily="18" charset="0"/>
              </a:rPr>
              <a:t>(</a:t>
            </a:r>
            <a:r>
              <a:rPr lang="en-US" b="1" i="1">
                <a:latin typeface="Times New Roman" panose="02020603050405020304" pitchFamily="18" charset="0"/>
                <a:cs typeface="Times New Roman" panose="02020603050405020304" pitchFamily="18" charset="0"/>
              </a:rPr>
              <a:t>x</a:t>
            </a:r>
            <a:r>
              <a:rPr lang="en-US" b="1">
                <a:latin typeface="Times New Roman" panose="02020603050405020304" pitchFamily="18" charset="0"/>
                <a:cs typeface="Times New Roman" panose="02020603050405020304" pitchFamily="18" charset="0"/>
              </a:rPr>
              <a:t>, </a:t>
            </a:r>
            <a:r>
              <a:rPr lang="en-US" b="1" i="1">
                <a:latin typeface="Times New Roman" panose="02020603050405020304" pitchFamily="18" charset="0"/>
                <a:cs typeface="Times New Roman" panose="02020603050405020304" pitchFamily="18" charset="0"/>
              </a:rPr>
              <a:t>y</a:t>
            </a:r>
            <a:r>
              <a:rPr lang="en-US" b="1">
                <a:latin typeface="Times New Roman" panose="02020603050405020304" pitchFamily="18" charset="0"/>
                <a:cs typeface="Times New Roman" panose="02020603050405020304" pitchFamily="18" charset="0"/>
              </a:rPr>
              <a:t>) </a:t>
            </a:r>
            <a:r>
              <a:rPr lang="en-US" b="1">
                <a:solidFill>
                  <a:srgbClr val="CC0000"/>
                </a:solidFill>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 </a:t>
            </a:r>
            <a:r>
              <a:rPr lang="en-US" b="1" i="1">
                <a:latin typeface="Times New Roman" panose="02020603050405020304" pitchFamily="18" charset="0"/>
                <a:cs typeface="Times New Roman" panose="02020603050405020304" pitchFamily="18" charset="0"/>
              </a:rPr>
              <a:t>g</a:t>
            </a:r>
            <a:r>
              <a:rPr lang="en-US" b="1">
                <a:latin typeface="Times New Roman" panose="02020603050405020304" pitchFamily="18" charset="0"/>
                <a:cs typeface="Times New Roman" panose="02020603050405020304" pitchFamily="18" charset="0"/>
              </a:rPr>
              <a:t>(</a:t>
            </a:r>
            <a:r>
              <a:rPr lang="en-US" b="1" i="1">
                <a:latin typeface="Times New Roman" panose="02020603050405020304" pitchFamily="18" charset="0"/>
                <a:cs typeface="Times New Roman" panose="02020603050405020304" pitchFamily="18" charset="0"/>
              </a:rPr>
              <a:t>x</a:t>
            </a:r>
            <a:r>
              <a:rPr lang="en-US" b="1">
                <a:latin typeface="Times New Roman" panose="02020603050405020304" pitchFamily="18" charset="0"/>
                <a:cs typeface="Times New Roman" panose="02020603050405020304" pitchFamily="18" charset="0"/>
              </a:rPr>
              <a:t>, </a:t>
            </a:r>
            <a:r>
              <a:rPr lang="en-US" b="1" i="1">
                <a:latin typeface="Times New Roman" panose="02020603050405020304" pitchFamily="18" charset="0"/>
                <a:cs typeface="Times New Roman" panose="02020603050405020304" pitchFamily="18" charset="0"/>
              </a:rPr>
              <a:t>y</a:t>
            </a:r>
            <a:r>
              <a:rPr lang="en-US" b="1">
                <a:latin typeface="Times New Roman" panose="02020603050405020304" pitchFamily="18" charset="0"/>
                <a:cs typeface="Times New Roman" panose="02020603050405020304" pitchFamily="18" charset="0"/>
              </a:rPr>
              <a:t>)</a:t>
            </a:r>
          </a:p>
          <a:p>
            <a:pPr lvl="1" eaLnBrk="1" hangingPunct="1">
              <a:lnSpc>
                <a:spcPct val="90000"/>
              </a:lnSpc>
              <a:spcAft>
                <a:spcPct val="20000"/>
              </a:spcAft>
              <a:buFont typeface="Wingdings 3" panose="05040102010807070707" pitchFamily="18" charset="2"/>
              <a:buNone/>
            </a:pPr>
            <a:r>
              <a:rPr lang="en-US" b="1" i="1">
                <a:latin typeface="Times New Roman" panose="02020603050405020304" pitchFamily="18" charset="0"/>
                <a:cs typeface="Times New Roman" panose="02020603050405020304" pitchFamily="18" charset="0"/>
              </a:rPr>
              <a:t>			p</a:t>
            </a:r>
            <a:r>
              <a:rPr lang="en-US" b="1">
                <a:latin typeface="Times New Roman" panose="02020603050405020304" pitchFamily="18" charset="0"/>
                <a:cs typeface="Times New Roman" panose="02020603050405020304" pitchFamily="18" charset="0"/>
              </a:rPr>
              <a:t>(</a:t>
            </a:r>
            <a:r>
              <a:rPr lang="en-US" b="1" i="1">
                <a:latin typeface="Times New Roman" panose="02020603050405020304" pitchFamily="18" charset="0"/>
                <a:cs typeface="Times New Roman" panose="02020603050405020304" pitchFamily="18" charset="0"/>
              </a:rPr>
              <a:t>x</a:t>
            </a:r>
            <a:r>
              <a:rPr lang="en-US" b="1">
                <a:latin typeface="Times New Roman" panose="02020603050405020304" pitchFamily="18" charset="0"/>
                <a:cs typeface="Times New Roman" panose="02020603050405020304" pitchFamily="18" charset="0"/>
              </a:rPr>
              <a:t>, </a:t>
            </a:r>
            <a:r>
              <a:rPr lang="en-US" b="1" i="1">
                <a:latin typeface="Times New Roman" panose="02020603050405020304" pitchFamily="18" charset="0"/>
                <a:cs typeface="Times New Roman" panose="02020603050405020304" pitchFamily="18" charset="0"/>
              </a:rPr>
              <a:t>y</a:t>
            </a:r>
            <a:r>
              <a:rPr lang="en-US" b="1">
                <a:latin typeface="Times New Roman" panose="02020603050405020304" pitchFamily="18" charset="0"/>
                <a:cs typeface="Times New Roman" panose="02020603050405020304" pitchFamily="18" charset="0"/>
              </a:rPr>
              <a:t>) = </a:t>
            </a:r>
            <a:r>
              <a:rPr lang="en-US" b="1" i="1">
                <a:latin typeface="Times New Roman" panose="02020603050405020304" pitchFamily="18" charset="0"/>
                <a:cs typeface="Times New Roman" panose="02020603050405020304" pitchFamily="18" charset="0"/>
              </a:rPr>
              <a:t>f</a:t>
            </a:r>
            <a:r>
              <a:rPr lang="en-US" b="1">
                <a:latin typeface="Times New Roman" panose="02020603050405020304" pitchFamily="18" charset="0"/>
                <a:cs typeface="Times New Roman" panose="02020603050405020304" pitchFamily="18" charset="0"/>
              </a:rPr>
              <a:t>(</a:t>
            </a:r>
            <a:r>
              <a:rPr lang="en-US" b="1" i="1">
                <a:latin typeface="Times New Roman" panose="02020603050405020304" pitchFamily="18" charset="0"/>
                <a:cs typeface="Times New Roman" panose="02020603050405020304" pitchFamily="18" charset="0"/>
              </a:rPr>
              <a:t>x</a:t>
            </a:r>
            <a:r>
              <a:rPr lang="en-US" b="1">
                <a:latin typeface="Times New Roman" panose="02020603050405020304" pitchFamily="18" charset="0"/>
                <a:cs typeface="Times New Roman" panose="02020603050405020304" pitchFamily="18" charset="0"/>
              </a:rPr>
              <a:t>, </a:t>
            </a:r>
            <a:r>
              <a:rPr lang="en-US" b="1" i="1">
                <a:latin typeface="Times New Roman" panose="02020603050405020304" pitchFamily="18" charset="0"/>
                <a:cs typeface="Times New Roman" panose="02020603050405020304" pitchFamily="18" charset="0"/>
              </a:rPr>
              <a:t>y</a:t>
            </a:r>
            <a:r>
              <a:rPr lang="en-US" b="1">
                <a:latin typeface="Times New Roman" panose="02020603050405020304" pitchFamily="18" charset="0"/>
                <a:cs typeface="Times New Roman" panose="02020603050405020304" pitchFamily="18" charset="0"/>
              </a:rPr>
              <a:t>) </a:t>
            </a:r>
            <a:r>
              <a:rPr lang="en-US" b="1">
                <a:solidFill>
                  <a:srgbClr val="CC0000"/>
                </a:solidFill>
                <a:latin typeface="Times New Roman" panose="02020603050405020304" pitchFamily="18" charset="0"/>
                <a:cs typeface="Times New Roman" panose="02020603050405020304" pitchFamily="18" charset="0"/>
                <a:sym typeface="Symbol" panose="05050102010706020507" pitchFamily="18" charset="2"/>
              </a:rPr>
              <a:t></a:t>
            </a:r>
            <a:r>
              <a:rPr lang="en-US" b="1">
                <a:latin typeface="Times New Roman" panose="02020603050405020304" pitchFamily="18" charset="0"/>
                <a:cs typeface="Times New Roman" panose="02020603050405020304" pitchFamily="18" charset="0"/>
              </a:rPr>
              <a:t> </a:t>
            </a:r>
            <a:r>
              <a:rPr lang="en-US" b="1" i="1">
                <a:latin typeface="Times New Roman" panose="02020603050405020304" pitchFamily="18" charset="0"/>
                <a:cs typeface="Times New Roman" panose="02020603050405020304" pitchFamily="18" charset="0"/>
              </a:rPr>
              <a:t>g</a:t>
            </a:r>
            <a:r>
              <a:rPr lang="en-US" b="1">
                <a:latin typeface="Times New Roman" panose="02020603050405020304" pitchFamily="18" charset="0"/>
                <a:cs typeface="Times New Roman" panose="02020603050405020304" pitchFamily="18" charset="0"/>
              </a:rPr>
              <a:t>(</a:t>
            </a:r>
            <a:r>
              <a:rPr lang="en-US" b="1" i="1">
                <a:latin typeface="Times New Roman" panose="02020603050405020304" pitchFamily="18" charset="0"/>
                <a:cs typeface="Times New Roman" panose="02020603050405020304" pitchFamily="18" charset="0"/>
              </a:rPr>
              <a:t>x</a:t>
            </a:r>
            <a:r>
              <a:rPr lang="en-US" b="1">
                <a:latin typeface="Times New Roman" panose="02020603050405020304" pitchFamily="18" charset="0"/>
                <a:cs typeface="Times New Roman" panose="02020603050405020304" pitchFamily="18" charset="0"/>
              </a:rPr>
              <a:t>, </a:t>
            </a:r>
            <a:r>
              <a:rPr lang="en-US" b="1" i="1">
                <a:latin typeface="Times New Roman" panose="02020603050405020304" pitchFamily="18" charset="0"/>
                <a:cs typeface="Times New Roman" panose="02020603050405020304" pitchFamily="18" charset="0"/>
              </a:rPr>
              <a:t>y</a:t>
            </a:r>
            <a:r>
              <a:rPr lang="en-US" b="1">
                <a:latin typeface="Times New Roman" panose="02020603050405020304" pitchFamily="18" charset="0"/>
                <a:cs typeface="Times New Roman" panose="02020603050405020304" pitchFamily="18" charset="0"/>
              </a:rPr>
              <a:t>)</a:t>
            </a:r>
          </a:p>
          <a:p>
            <a:pPr lvl="1" eaLnBrk="1" hangingPunct="1">
              <a:lnSpc>
                <a:spcPct val="90000"/>
              </a:lnSpc>
              <a:spcAft>
                <a:spcPct val="20000"/>
              </a:spcAft>
              <a:buFont typeface="Wingdings 3" panose="05040102010807070707" pitchFamily="18" charset="2"/>
              <a:buNone/>
            </a:pPr>
            <a:r>
              <a:rPr lang="en-US" b="1" i="1">
                <a:latin typeface="Times New Roman" panose="02020603050405020304" pitchFamily="18" charset="0"/>
                <a:cs typeface="Times New Roman" panose="02020603050405020304" pitchFamily="18" charset="0"/>
              </a:rPr>
              <a:t>			v</a:t>
            </a:r>
            <a:r>
              <a:rPr lang="en-US" b="1">
                <a:latin typeface="Times New Roman" panose="02020603050405020304" pitchFamily="18" charset="0"/>
                <a:cs typeface="Times New Roman" panose="02020603050405020304" pitchFamily="18" charset="0"/>
              </a:rPr>
              <a:t>(</a:t>
            </a:r>
            <a:r>
              <a:rPr lang="en-US" b="1" i="1">
                <a:latin typeface="Times New Roman" panose="02020603050405020304" pitchFamily="18" charset="0"/>
                <a:cs typeface="Times New Roman" panose="02020603050405020304" pitchFamily="18" charset="0"/>
              </a:rPr>
              <a:t>x</a:t>
            </a:r>
            <a:r>
              <a:rPr lang="en-US" b="1">
                <a:latin typeface="Times New Roman" panose="02020603050405020304" pitchFamily="18" charset="0"/>
                <a:cs typeface="Times New Roman" panose="02020603050405020304" pitchFamily="18" charset="0"/>
              </a:rPr>
              <a:t>, </a:t>
            </a:r>
            <a:r>
              <a:rPr lang="en-US" b="1" i="1">
                <a:latin typeface="Times New Roman" panose="02020603050405020304" pitchFamily="18" charset="0"/>
                <a:cs typeface="Times New Roman" panose="02020603050405020304" pitchFamily="18" charset="0"/>
              </a:rPr>
              <a:t>y</a:t>
            </a:r>
            <a:r>
              <a:rPr lang="en-US" b="1">
                <a:latin typeface="Times New Roman" panose="02020603050405020304" pitchFamily="18" charset="0"/>
                <a:cs typeface="Times New Roman" panose="02020603050405020304" pitchFamily="18" charset="0"/>
              </a:rPr>
              <a:t>) = </a:t>
            </a:r>
            <a:r>
              <a:rPr lang="en-US" b="1" i="1">
                <a:latin typeface="Times New Roman" panose="02020603050405020304" pitchFamily="18" charset="0"/>
                <a:cs typeface="Times New Roman" panose="02020603050405020304" pitchFamily="18" charset="0"/>
              </a:rPr>
              <a:t>f</a:t>
            </a:r>
            <a:r>
              <a:rPr lang="en-US" b="1">
                <a:latin typeface="Times New Roman" panose="02020603050405020304" pitchFamily="18" charset="0"/>
                <a:cs typeface="Times New Roman" panose="02020603050405020304" pitchFamily="18" charset="0"/>
              </a:rPr>
              <a:t>(</a:t>
            </a:r>
            <a:r>
              <a:rPr lang="en-US" b="1" i="1">
                <a:latin typeface="Times New Roman" panose="02020603050405020304" pitchFamily="18" charset="0"/>
                <a:cs typeface="Times New Roman" panose="02020603050405020304" pitchFamily="18" charset="0"/>
              </a:rPr>
              <a:t>x</a:t>
            </a:r>
            <a:r>
              <a:rPr lang="en-US" b="1">
                <a:latin typeface="Times New Roman" panose="02020603050405020304" pitchFamily="18" charset="0"/>
                <a:cs typeface="Times New Roman" panose="02020603050405020304" pitchFamily="18" charset="0"/>
              </a:rPr>
              <a:t>, </a:t>
            </a:r>
            <a:r>
              <a:rPr lang="en-US" b="1" i="1">
                <a:latin typeface="Times New Roman" panose="02020603050405020304" pitchFamily="18" charset="0"/>
                <a:cs typeface="Times New Roman" panose="02020603050405020304" pitchFamily="18" charset="0"/>
              </a:rPr>
              <a:t>y</a:t>
            </a:r>
            <a:r>
              <a:rPr lang="en-US" b="1">
                <a:latin typeface="Times New Roman" panose="02020603050405020304" pitchFamily="18" charset="0"/>
                <a:cs typeface="Times New Roman" panose="02020603050405020304" pitchFamily="18" charset="0"/>
              </a:rPr>
              <a:t>) </a:t>
            </a:r>
            <a:r>
              <a:rPr lang="en-US" b="1">
                <a:solidFill>
                  <a:srgbClr val="CC0000"/>
                </a:solidFill>
                <a:latin typeface="Times New Roman" panose="02020603050405020304" pitchFamily="18" charset="0"/>
                <a:cs typeface="Times New Roman" panose="02020603050405020304" pitchFamily="18" charset="0"/>
                <a:sym typeface="Symbol" panose="05050102010706020507" pitchFamily="18" charset="2"/>
              </a:rPr>
              <a:t>÷</a:t>
            </a:r>
            <a:r>
              <a:rPr lang="en-US" b="1">
                <a:latin typeface="Times New Roman" panose="02020603050405020304" pitchFamily="18" charset="0"/>
                <a:cs typeface="Times New Roman" panose="02020603050405020304" pitchFamily="18" charset="0"/>
              </a:rPr>
              <a:t> </a:t>
            </a:r>
            <a:r>
              <a:rPr lang="en-US" b="1" i="1">
                <a:latin typeface="Times New Roman" panose="02020603050405020304" pitchFamily="18" charset="0"/>
                <a:cs typeface="Times New Roman" panose="02020603050405020304" pitchFamily="18" charset="0"/>
              </a:rPr>
              <a:t>g</a:t>
            </a:r>
            <a:r>
              <a:rPr lang="en-US" b="1">
                <a:latin typeface="Times New Roman" panose="02020603050405020304" pitchFamily="18" charset="0"/>
                <a:cs typeface="Times New Roman" panose="02020603050405020304" pitchFamily="18" charset="0"/>
              </a:rPr>
              <a:t>(</a:t>
            </a:r>
            <a:r>
              <a:rPr lang="en-US" b="1" i="1">
                <a:latin typeface="Times New Roman" panose="02020603050405020304" pitchFamily="18" charset="0"/>
                <a:cs typeface="Times New Roman" panose="02020603050405020304" pitchFamily="18" charset="0"/>
              </a:rPr>
              <a:t>x</a:t>
            </a:r>
            <a:r>
              <a:rPr lang="en-US" b="1">
                <a:latin typeface="Times New Roman" panose="02020603050405020304" pitchFamily="18" charset="0"/>
                <a:cs typeface="Times New Roman" panose="02020603050405020304" pitchFamily="18" charset="0"/>
              </a:rPr>
              <a:t>, </a:t>
            </a:r>
            <a:r>
              <a:rPr lang="en-US" b="1" i="1">
                <a:latin typeface="Times New Roman" panose="02020603050405020304" pitchFamily="18" charset="0"/>
                <a:cs typeface="Times New Roman" panose="02020603050405020304" pitchFamily="18" charset="0"/>
              </a:rPr>
              <a:t>y</a:t>
            </a:r>
            <a:r>
              <a:rPr lang="en-US" b="1">
                <a:latin typeface="Times New Roman" panose="02020603050405020304" pitchFamily="18" charset="0"/>
                <a:cs typeface="Times New Roman" panose="02020603050405020304" pitchFamily="18" charset="0"/>
              </a:rPr>
              <a:t>)</a:t>
            </a:r>
          </a:p>
          <a:p>
            <a:pPr eaLnBrk="1" hangingPunct="1">
              <a:lnSpc>
                <a:spcPct val="90000"/>
              </a:lnSpc>
              <a:spcBef>
                <a:spcPts val="2400"/>
              </a:spcBef>
              <a:spcAft>
                <a:spcPct val="20000"/>
              </a:spcAft>
            </a:pPr>
            <a:r>
              <a:rPr lang="en-US">
                <a:cs typeface="Arial" panose="020B0604020202020204" pitchFamily="34" charset="0"/>
              </a:rPr>
              <a:t>e.g. Averaging K different noisy images can decrease noise</a:t>
            </a:r>
          </a:p>
          <a:p>
            <a:pPr lvl="1" eaLnBrk="1" hangingPunct="1">
              <a:lnSpc>
                <a:spcPct val="90000"/>
              </a:lnSpc>
              <a:spcBef>
                <a:spcPts val="200"/>
              </a:spcBef>
            </a:pPr>
            <a:r>
              <a:rPr lang="en-US">
                <a:cs typeface="Arial" panose="020B0604020202020204" pitchFamily="34" charset="0"/>
              </a:rPr>
              <a:t>Used in the field of astronomy</a:t>
            </a:r>
            <a:endParaRPr lang="en-US" b="1">
              <a:latin typeface="Times New Roman" panose="02020603050405020304" pitchFamily="18" charset="0"/>
              <a:cs typeface="Times New Roman" panose="02020603050405020304" pitchFamily="18" charset="0"/>
            </a:endParaRPr>
          </a:p>
        </p:txBody>
      </p:sp>
      <p:sp>
        <p:nvSpPr>
          <p:cNvPr id="28674" name="عنصر نائب لرقم الشريحة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3B9036B-5157-44EB-8B08-9082047D5282}" type="slidenum">
              <a:rPr lang="ar-SA">
                <a:solidFill>
                  <a:srgbClr val="04617B"/>
                </a:solidFill>
                <a:latin typeface="Gill Sans MT" panose="020B0502020104020203" pitchFamily="34" charset="0"/>
              </a:rPr>
              <a:pPr eaLnBrk="1" hangingPunct="1"/>
              <a:t>93</a:t>
            </a:fld>
            <a:endParaRPr lang="ar-SA">
              <a:solidFill>
                <a:srgbClr val="04617B"/>
              </a:solidFill>
              <a:latin typeface="Gill Sans MT" panose="020B0502020104020203" pitchFamily="34" charset="0"/>
            </a:endParaRPr>
          </a:p>
        </p:txBody>
      </p:sp>
    </p:spTree>
    <p:extLst>
      <p:ext uri="{BB962C8B-B14F-4D97-AF65-F5344CB8AC3E}">
        <p14:creationId xmlns:p14="http://schemas.microsoft.com/office/powerpoint/2010/main" val="23451524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صورة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931988"/>
            <a:ext cx="5584825"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 Box 4"/>
          <p:cNvSpPr txBox="1">
            <a:spLocks noChangeArrowheads="1"/>
          </p:cNvSpPr>
          <p:nvPr/>
        </p:nvSpPr>
        <p:spPr bwMode="auto">
          <a:xfrm>
            <a:off x="144463" y="1844675"/>
            <a:ext cx="32575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b="1">
                <a:solidFill>
                  <a:srgbClr val="000099"/>
                </a:solidFill>
              </a:rPr>
              <a:t>Averaging K different noisy images can decrease noise. Used in astronomy</a:t>
            </a:r>
          </a:p>
        </p:txBody>
      </p:sp>
    </p:spTree>
    <p:extLst>
      <p:ext uri="{BB962C8B-B14F-4D97-AF65-F5344CB8AC3E}">
        <p14:creationId xmlns:p14="http://schemas.microsoft.com/office/powerpoint/2010/main" val="33867807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descr="صورة1"/>
          <p:cNvPicPr>
            <a:picLocks noChangeAspect="1" noChangeArrowheads="1"/>
          </p:cNvPicPr>
          <p:nvPr/>
        </p:nvPicPr>
        <p:blipFill>
          <a:blip r:embed="rId2">
            <a:extLst>
              <a:ext uri="{28A0092B-C50C-407E-A947-70E740481C1C}">
                <a14:useLocalDpi xmlns:a14="http://schemas.microsoft.com/office/drawing/2010/main" val="0"/>
              </a:ext>
            </a:extLst>
          </a:blip>
          <a:srcRect t="369" r="664"/>
          <a:stretch>
            <a:fillRect/>
          </a:stretch>
        </p:blipFill>
        <p:spPr bwMode="auto">
          <a:xfrm>
            <a:off x="496888" y="2657475"/>
            <a:ext cx="8251825" cy="357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685" name="Picture 5" descr="صورة2"/>
          <p:cNvPicPr>
            <a:picLocks noChangeAspect="1" noChangeArrowheads="1"/>
          </p:cNvPicPr>
          <p:nvPr/>
        </p:nvPicPr>
        <p:blipFill>
          <a:blip r:embed="rId3">
            <a:extLst>
              <a:ext uri="{28A0092B-C50C-407E-A947-70E740481C1C}">
                <a14:useLocalDpi xmlns:a14="http://schemas.microsoft.com/office/drawing/2010/main" val="0"/>
              </a:ext>
            </a:extLst>
          </a:blip>
          <a:srcRect l="647" r="809" b="729"/>
          <a:stretch>
            <a:fillRect/>
          </a:stretch>
        </p:blipFill>
        <p:spPr bwMode="auto">
          <a:xfrm>
            <a:off x="5949577" y="2670922"/>
            <a:ext cx="2683435" cy="2694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 Box 6"/>
          <p:cNvSpPr txBox="1">
            <a:spLocks noChangeArrowheads="1"/>
          </p:cNvSpPr>
          <p:nvPr/>
        </p:nvSpPr>
        <p:spPr bwMode="auto">
          <a:xfrm>
            <a:off x="504825" y="1763993"/>
            <a:ext cx="82438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2800" b="1">
                <a:solidFill>
                  <a:srgbClr val="000099"/>
                </a:solidFill>
              </a:rPr>
              <a:t>Enhancement </a:t>
            </a:r>
            <a:r>
              <a:rPr lang="en-US" sz="2800">
                <a:solidFill>
                  <a:srgbClr val="000099"/>
                </a:solidFill>
              </a:rPr>
              <a:t>of difference between images using</a:t>
            </a:r>
            <a:r>
              <a:rPr lang="en-US" sz="2800" b="1">
                <a:solidFill>
                  <a:srgbClr val="000099"/>
                </a:solidFill>
              </a:rPr>
              <a:t> image subtraction</a:t>
            </a:r>
          </a:p>
        </p:txBody>
      </p:sp>
    </p:spTree>
    <p:extLst>
      <p:ext uri="{BB962C8B-B14F-4D97-AF65-F5344CB8AC3E}">
        <p14:creationId xmlns:p14="http://schemas.microsoft.com/office/powerpoint/2010/main" val="13554542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688" y="2217738"/>
            <a:ext cx="16430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4" descr="صورة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25" y="2217738"/>
            <a:ext cx="4476750"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 Box 5"/>
          <p:cNvSpPr txBox="1">
            <a:spLocks noChangeArrowheads="1"/>
          </p:cNvSpPr>
          <p:nvPr/>
        </p:nvSpPr>
        <p:spPr bwMode="auto">
          <a:xfrm>
            <a:off x="121024" y="1632963"/>
            <a:ext cx="88616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3200" b="1">
                <a:solidFill>
                  <a:srgbClr val="000099"/>
                </a:solidFill>
              </a:rPr>
              <a:t>Mask mode radiography- Image Subtraction</a:t>
            </a:r>
          </a:p>
        </p:txBody>
      </p:sp>
    </p:spTree>
    <p:extLst>
      <p:ext uri="{BB962C8B-B14F-4D97-AF65-F5344CB8AC3E}">
        <p14:creationId xmlns:p14="http://schemas.microsoft.com/office/powerpoint/2010/main" val="16052337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3" descr="صورة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2286000"/>
            <a:ext cx="7929562" cy="416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ext Box 5"/>
          <p:cNvSpPr txBox="1">
            <a:spLocks noChangeArrowheads="1"/>
          </p:cNvSpPr>
          <p:nvPr/>
        </p:nvSpPr>
        <p:spPr bwMode="auto">
          <a:xfrm>
            <a:off x="215152" y="1683311"/>
            <a:ext cx="87271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2400" b="1">
                <a:solidFill>
                  <a:srgbClr val="000099"/>
                </a:solidFill>
              </a:rPr>
              <a:t>Shading correction by image multiplication (and division)</a:t>
            </a:r>
          </a:p>
        </p:txBody>
      </p:sp>
    </p:spTree>
    <p:extLst>
      <p:ext uri="{BB962C8B-B14F-4D97-AF65-F5344CB8AC3E}">
        <p14:creationId xmlns:p14="http://schemas.microsoft.com/office/powerpoint/2010/main" val="8608904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3" descr="صورة7"/>
          <p:cNvPicPr>
            <a:picLocks noChangeAspect="1" noChangeArrowheads="1"/>
          </p:cNvPicPr>
          <p:nvPr/>
        </p:nvPicPr>
        <p:blipFill>
          <a:blip r:embed="rId2">
            <a:extLst>
              <a:ext uri="{28A0092B-C50C-407E-A947-70E740481C1C}">
                <a14:useLocalDpi xmlns:a14="http://schemas.microsoft.com/office/drawing/2010/main" val="0"/>
              </a:ext>
            </a:extLst>
          </a:blip>
          <a:srcRect l="230" t="629" r="870" b="3558"/>
          <a:stretch>
            <a:fillRect/>
          </a:stretch>
        </p:blipFill>
        <p:spPr bwMode="auto">
          <a:xfrm>
            <a:off x="276225" y="2708275"/>
            <a:ext cx="8666163" cy="30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 Box 4"/>
          <p:cNvSpPr txBox="1">
            <a:spLocks noChangeArrowheads="1"/>
          </p:cNvSpPr>
          <p:nvPr/>
        </p:nvSpPr>
        <p:spPr bwMode="auto">
          <a:xfrm>
            <a:off x="1368425" y="1844675"/>
            <a:ext cx="64436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b="1">
                <a:solidFill>
                  <a:srgbClr val="000099"/>
                </a:solidFill>
              </a:rPr>
              <a:t>Masking (ROI) using image multiplication</a:t>
            </a:r>
          </a:p>
        </p:txBody>
      </p:sp>
    </p:spTree>
    <p:extLst>
      <p:ext uri="{BB962C8B-B14F-4D97-AF65-F5344CB8AC3E}">
        <p14:creationId xmlns:p14="http://schemas.microsoft.com/office/powerpoint/2010/main" val="20011411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p:cNvSpPr>
          <p:nvPr>
            <p:ph type="title"/>
          </p:nvPr>
        </p:nvSpPr>
        <p:spPr/>
        <p:txBody>
          <a:bodyPr/>
          <a:lstStyle/>
          <a:p>
            <a:pPr eaLnBrk="1" hangingPunct="1">
              <a:defRPr/>
            </a:pPr>
            <a:r>
              <a:rPr lang="en-US">
                <a:cs typeface="Times New Roman" pitchFamily="18" charset="0"/>
              </a:rPr>
              <a:t>Arithmetic Operations</a:t>
            </a:r>
          </a:p>
        </p:txBody>
      </p:sp>
      <p:sp>
        <p:nvSpPr>
          <p:cNvPr id="34820" name="Rectangle 3"/>
          <p:cNvSpPr>
            <a:spLocks noGrp="1"/>
          </p:cNvSpPr>
          <p:nvPr>
            <p:ph idx="1"/>
          </p:nvPr>
        </p:nvSpPr>
        <p:spPr>
          <a:xfrm>
            <a:off x="457200" y="1219200"/>
            <a:ext cx="8229600" cy="4910138"/>
          </a:xfrm>
        </p:spPr>
        <p:txBody>
          <a:bodyPr/>
          <a:lstStyle/>
          <a:p>
            <a:pPr eaLnBrk="1" hangingPunct="1"/>
            <a:r>
              <a:rPr lang="en-US">
                <a:cs typeface="Arial" panose="020B0604020202020204" pitchFamily="34" charset="0"/>
              </a:rPr>
              <a:t>To guarantee that the full range of an arithmetic operation between images is captured into a fixed number of bits, the following approach is performed on image </a:t>
            </a:r>
            <a:r>
              <a:rPr lang="en-US" b="1" i="1">
                <a:solidFill>
                  <a:schemeClr val="hlink"/>
                </a:solidFill>
                <a:latin typeface="Times New Roman" panose="02020603050405020304" pitchFamily="18" charset="0"/>
                <a:cs typeface="Times New Roman" panose="02020603050405020304" pitchFamily="18" charset="0"/>
              </a:rPr>
              <a:t>f</a:t>
            </a:r>
            <a:endParaRPr lang="en-US">
              <a:cs typeface="Arial" panose="020B0604020202020204" pitchFamily="34" charset="0"/>
            </a:endParaRPr>
          </a:p>
          <a:p>
            <a:pPr algn="ctr" eaLnBrk="1" hangingPunct="1">
              <a:buFont typeface="Wingdings 3" panose="05040102010807070707" pitchFamily="18" charset="2"/>
              <a:buNone/>
            </a:pPr>
            <a:r>
              <a:rPr lang="en-US">
                <a:cs typeface="Arial" panose="020B0604020202020204" pitchFamily="34" charset="0"/>
              </a:rPr>
              <a:t>	</a:t>
            </a:r>
            <a:r>
              <a:rPr lang="en-US" b="1" i="1">
                <a:solidFill>
                  <a:schemeClr val="hlink"/>
                </a:solidFill>
                <a:latin typeface="Times New Roman" panose="02020603050405020304" pitchFamily="18" charset="0"/>
                <a:cs typeface="Times New Roman" panose="02020603050405020304" pitchFamily="18" charset="0"/>
              </a:rPr>
              <a:t>f</a:t>
            </a:r>
            <a:r>
              <a:rPr lang="en-US" b="1" i="1" baseline="-25000">
                <a:solidFill>
                  <a:schemeClr val="hlink"/>
                </a:solidFill>
                <a:latin typeface="Times New Roman" panose="02020603050405020304" pitchFamily="18" charset="0"/>
                <a:cs typeface="Times New Roman" panose="02020603050405020304" pitchFamily="18" charset="0"/>
              </a:rPr>
              <a:t>m</a:t>
            </a:r>
            <a:r>
              <a:rPr lang="en-US" b="1" i="1">
                <a:solidFill>
                  <a:schemeClr val="hlink"/>
                </a:solidFill>
                <a:latin typeface="Times New Roman" panose="02020603050405020304" pitchFamily="18" charset="0"/>
                <a:cs typeface="Times New Roman" panose="02020603050405020304" pitchFamily="18" charset="0"/>
              </a:rPr>
              <a:t> = f –</a:t>
            </a:r>
            <a:r>
              <a:rPr lang="en-US" b="1">
                <a:solidFill>
                  <a:schemeClr val="hlink"/>
                </a:solidFill>
                <a:latin typeface="Times New Roman" panose="02020603050405020304" pitchFamily="18" charset="0"/>
                <a:cs typeface="Times New Roman" panose="02020603050405020304" pitchFamily="18" charset="0"/>
              </a:rPr>
              <a:t> min</a:t>
            </a:r>
            <a:r>
              <a:rPr lang="en-US" b="1" i="1">
                <a:solidFill>
                  <a:schemeClr val="hlink"/>
                </a:solidFill>
                <a:latin typeface="Times New Roman" panose="02020603050405020304" pitchFamily="18" charset="0"/>
                <a:cs typeface="Times New Roman" panose="02020603050405020304" pitchFamily="18" charset="0"/>
              </a:rPr>
              <a:t>(f)</a:t>
            </a:r>
          </a:p>
          <a:p>
            <a:pPr eaLnBrk="1" hangingPunct="1">
              <a:buFont typeface="Wingdings 3" panose="05040102010807070707" pitchFamily="18" charset="2"/>
              <a:buNone/>
            </a:pPr>
            <a:r>
              <a:rPr lang="en-US">
                <a:cs typeface="Arial" panose="020B0604020202020204" pitchFamily="34" charset="0"/>
              </a:rPr>
              <a:t>	which creates an image whose minimum value is 0. Then the scaled image is</a:t>
            </a:r>
          </a:p>
          <a:p>
            <a:pPr algn="ctr" eaLnBrk="1" hangingPunct="1">
              <a:buFont typeface="Wingdings 3" panose="05040102010807070707" pitchFamily="18" charset="2"/>
              <a:buNone/>
            </a:pPr>
            <a:r>
              <a:rPr lang="en-US">
                <a:cs typeface="Arial" panose="020B0604020202020204" pitchFamily="34" charset="0"/>
              </a:rPr>
              <a:t>	</a:t>
            </a:r>
            <a:r>
              <a:rPr lang="en-US" b="1" i="1">
                <a:solidFill>
                  <a:schemeClr val="hlink"/>
                </a:solidFill>
                <a:latin typeface="Times New Roman" panose="02020603050405020304" pitchFamily="18" charset="0"/>
                <a:cs typeface="Times New Roman" panose="02020603050405020304" pitchFamily="18" charset="0"/>
              </a:rPr>
              <a:t>f</a:t>
            </a:r>
            <a:r>
              <a:rPr lang="en-US" b="1" i="1" baseline="-25000">
                <a:solidFill>
                  <a:schemeClr val="hlink"/>
                </a:solidFill>
                <a:latin typeface="Times New Roman" panose="02020603050405020304" pitchFamily="18" charset="0"/>
                <a:cs typeface="Times New Roman" panose="02020603050405020304" pitchFamily="18" charset="0"/>
              </a:rPr>
              <a:t>s</a:t>
            </a:r>
            <a:r>
              <a:rPr lang="en-US" b="1" i="1">
                <a:solidFill>
                  <a:schemeClr val="hlink"/>
                </a:solidFill>
                <a:latin typeface="Times New Roman" panose="02020603050405020304" pitchFamily="18" charset="0"/>
                <a:cs typeface="Times New Roman" panose="02020603050405020304" pitchFamily="18" charset="0"/>
              </a:rPr>
              <a:t> = K </a:t>
            </a:r>
            <a:r>
              <a:rPr lang="en-US" b="1">
                <a:solidFill>
                  <a:schemeClr val="hlink"/>
                </a:solidFill>
                <a:latin typeface="Times New Roman" panose="02020603050405020304" pitchFamily="18" charset="0"/>
                <a:cs typeface="Times New Roman" panose="02020603050405020304" pitchFamily="18" charset="0"/>
              </a:rPr>
              <a:t>[ </a:t>
            </a:r>
            <a:r>
              <a:rPr lang="en-US" b="1" i="1">
                <a:solidFill>
                  <a:schemeClr val="hlink"/>
                </a:solidFill>
                <a:latin typeface="Times New Roman" panose="02020603050405020304" pitchFamily="18" charset="0"/>
                <a:cs typeface="Times New Roman" panose="02020603050405020304" pitchFamily="18" charset="0"/>
              </a:rPr>
              <a:t>f</a:t>
            </a:r>
            <a:r>
              <a:rPr lang="en-US" b="1" i="1" baseline="-25000">
                <a:solidFill>
                  <a:schemeClr val="hlink"/>
                </a:solidFill>
                <a:latin typeface="Times New Roman" panose="02020603050405020304" pitchFamily="18" charset="0"/>
                <a:cs typeface="Times New Roman" panose="02020603050405020304" pitchFamily="18" charset="0"/>
              </a:rPr>
              <a:t>m </a:t>
            </a:r>
            <a:r>
              <a:rPr lang="en-US" b="1" i="1">
                <a:solidFill>
                  <a:schemeClr val="hlink"/>
                </a:solidFill>
                <a:latin typeface="Times New Roman" panose="02020603050405020304" pitchFamily="18" charset="0"/>
                <a:cs typeface="Times New Roman" panose="02020603050405020304" pitchFamily="18" charset="0"/>
              </a:rPr>
              <a:t>/ max(f</a:t>
            </a:r>
            <a:r>
              <a:rPr lang="en-US" b="1" i="1" baseline="-25000">
                <a:solidFill>
                  <a:schemeClr val="hlink"/>
                </a:solidFill>
                <a:latin typeface="Times New Roman" panose="02020603050405020304" pitchFamily="18" charset="0"/>
                <a:cs typeface="Times New Roman" panose="02020603050405020304" pitchFamily="18" charset="0"/>
              </a:rPr>
              <a:t>m</a:t>
            </a:r>
            <a:r>
              <a:rPr lang="en-US" b="1" i="1">
                <a:solidFill>
                  <a:schemeClr val="hlink"/>
                </a:solidFill>
                <a:latin typeface="Times New Roman" panose="02020603050405020304" pitchFamily="18" charset="0"/>
                <a:cs typeface="Times New Roman" panose="02020603050405020304" pitchFamily="18" charset="0"/>
              </a:rPr>
              <a:t>)</a:t>
            </a:r>
            <a:r>
              <a:rPr lang="en-US" b="1">
                <a:solidFill>
                  <a:schemeClr val="hlink"/>
                </a:solidFill>
                <a:latin typeface="Times New Roman" panose="02020603050405020304" pitchFamily="18" charset="0"/>
                <a:cs typeface="Times New Roman" panose="02020603050405020304" pitchFamily="18" charset="0"/>
              </a:rPr>
              <a:t>]</a:t>
            </a:r>
          </a:p>
          <a:p>
            <a:pPr eaLnBrk="1" hangingPunct="1">
              <a:buFont typeface="Wingdings 3" panose="05040102010807070707" pitchFamily="18" charset="2"/>
              <a:buNone/>
            </a:pPr>
            <a:r>
              <a:rPr lang="en-US">
                <a:cs typeface="Arial" panose="020B0604020202020204" pitchFamily="34" charset="0"/>
              </a:rPr>
              <a:t>	whose value is in the range [0, </a:t>
            </a:r>
            <a:r>
              <a:rPr lang="en-US" i="1">
                <a:cs typeface="Arial" panose="020B0604020202020204" pitchFamily="34" charset="0"/>
              </a:rPr>
              <a:t>K</a:t>
            </a:r>
            <a:r>
              <a:rPr lang="en-US">
                <a:cs typeface="Arial" panose="020B0604020202020204" pitchFamily="34" charset="0"/>
              </a:rPr>
              <a:t>]</a:t>
            </a:r>
          </a:p>
        </p:txBody>
      </p:sp>
      <p:sp>
        <p:nvSpPr>
          <p:cNvPr id="34818" name="عنصر نائب لرقم الشريحة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1025402-65AF-4798-9F31-7C059D52D871}" type="slidenum">
              <a:rPr lang="ar-SA">
                <a:solidFill>
                  <a:srgbClr val="04617B"/>
                </a:solidFill>
                <a:latin typeface="Gill Sans MT" panose="020B0502020104020203" pitchFamily="34" charset="0"/>
              </a:rPr>
              <a:pPr eaLnBrk="1" hangingPunct="1"/>
              <a:t>99</a:t>
            </a:fld>
            <a:endParaRPr lang="ar-SA">
              <a:solidFill>
                <a:srgbClr val="04617B"/>
              </a:solidFill>
              <a:latin typeface="Gill Sans MT" panose="020B0502020104020203" pitchFamily="34" charset="0"/>
            </a:endParaRPr>
          </a:p>
        </p:txBody>
      </p:sp>
    </p:spTree>
    <p:extLst>
      <p:ext uri="{BB962C8B-B14F-4D97-AF65-F5344CB8AC3E}">
        <p14:creationId xmlns:p14="http://schemas.microsoft.com/office/powerpoint/2010/main" val="202728171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GreyTop</Template>
  <Application>Microsoft Office PowerPoint</Application>
  <PresentationFormat>On-screen Show (4:3)</PresentationFormat>
  <Slides>122</Slides>
  <Notes>69</Notes>
  <HiddenSlides>20</HiddenSlides>
  <ScaleCrop>false</ScaleCrop>
  <HeadingPairs>
    <vt:vector size="4" baseType="variant">
      <vt:variant>
        <vt:lpstr>Theme</vt:lpstr>
      </vt:variant>
      <vt:variant>
        <vt:i4>1</vt:i4>
      </vt:variant>
      <vt:variant>
        <vt:lpstr>Slide Titles</vt:lpstr>
      </vt:variant>
      <vt:variant>
        <vt:i4>122</vt:i4>
      </vt:variant>
    </vt:vector>
  </HeadingPairs>
  <TitlesOfParts>
    <vt:vector size="123" baseType="lpstr">
      <vt:lpstr>Wisp</vt:lpstr>
      <vt:lpstr>CS4055- Digital Image Processing</vt:lpstr>
      <vt:lpstr>Contents</vt:lpstr>
      <vt:lpstr>Human Visual System</vt:lpstr>
      <vt:lpstr>Structure Of The Human Eye</vt:lpstr>
      <vt:lpstr>Structure Of The Human Eye</vt:lpstr>
      <vt:lpstr>Image Formation In The Eye</vt:lpstr>
      <vt:lpstr>Blind-Spot Experiment</vt:lpstr>
      <vt:lpstr>Brightness Adaptation &amp; Discrimination</vt:lpstr>
      <vt:lpstr>Brightness Adaptation &amp; Discrimination (cont…)</vt:lpstr>
      <vt:lpstr>Brightness Adaptation &amp; Discrimination (cont…)</vt:lpstr>
      <vt:lpstr>2. Brightness Adaptation &amp; Discrimination (cont…)</vt:lpstr>
      <vt:lpstr>Simultaneous Contrast</vt:lpstr>
      <vt:lpstr>Simultaneous Contrast</vt:lpstr>
      <vt:lpstr>Optical Illusions</vt:lpstr>
      <vt:lpstr>Optical Illusions (cont…)</vt:lpstr>
      <vt:lpstr>Optical Illusions (cont…)</vt:lpstr>
      <vt:lpstr>Optical Illusions (cont…)</vt:lpstr>
      <vt:lpstr>Electromagnetic Spectrum </vt:lpstr>
      <vt:lpstr>Light And The Electromagnetic Spectrum</vt:lpstr>
      <vt:lpstr>Electromagnetic Spectrum</vt:lpstr>
      <vt:lpstr>Positron Emission Tomography (PET) Images</vt:lpstr>
      <vt:lpstr>X-RAY Imaging</vt:lpstr>
      <vt:lpstr>Fluoresense Microscopy</vt:lpstr>
      <vt:lpstr>Thermal Imaging</vt:lpstr>
      <vt:lpstr>Radar Imaging</vt:lpstr>
      <vt:lpstr>Magnetic Resonance Imaging (MRI)</vt:lpstr>
      <vt:lpstr>Sampling, Quantisation And Resolution</vt:lpstr>
      <vt:lpstr>Image Representation</vt:lpstr>
      <vt:lpstr>Image Acquisition</vt:lpstr>
      <vt:lpstr>Image Sensing</vt:lpstr>
      <vt:lpstr>Image Sensing</vt:lpstr>
      <vt:lpstr>PowerPoint Presentation</vt:lpstr>
      <vt:lpstr>Image Sampling And Quantization</vt:lpstr>
      <vt:lpstr>PowerPoint Presentation</vt:lpstr>
      <vt:lpstr>Image Sampling And Quantization</vt:lpstr>
      <vt:lpstr>Image Sampling And Quantization (cont…)</vt:lpstr>
      <vt:lpstr>Image Representation</vt:lpstr>
      <vt:lpstr>Image Representation</vt:lpstr>
      <vt:lpstr>Image Representation</vt:lpstr>
      <vt:lpstr>Image Representation</vt:lpstr>
      <vt:lpstr>Spatial Resolution</vt:lpstr>
      <vt:lpstr>Spatial Resolution (cont…)</vt:lpstr>
      <vt:lpstr>Spatial Resolution (cont…)</vt:lpstr>
      <vt:lpstr>Spatial Resolution (cont…)</vt:lpstr>
      <vt:lpstr>Spatial Resolution (cont…)</vt:lpstr>
      <vt:lpstr>Spatial Resolution (cont…)</vt:lpstr>
      <vt:lpstr>Spatial Resolution (cont…)</vt:lpstr>
      <vt:lpstr>Spatial Resolution (cont…)</vt:lpstr>
      <vt:lpstr>Spatial Resolution (cont…)</vt:lpstr>
      <vt:lpstr>Intensity Level Resolution</vt:lpstr>
      <vt:lpstr>Intensity Level Resolution (cont…)</vt:lpstr>
      <vt:lpstr>Intensity Level Resolution (cont…)</vt:lpstr>
      <vt:lpstr>Intensity Level Resolution (cont…)</vt:lpstr>
      <vt:lpstr>Intensity Level Resolution (cont…)</vt:lpstr>
      <vt:lpstr>Intensity Level Resolution (cont…)</vt:lpstr>
      <vt:lpstr>Intensity Level Resolution (cont…)</vt:lpstr>
      <vt:lpstr>Intensity Level Resolution (cont…)</vt:lpstr>
      <vt:lpstr>Intensity Level Resolution (cont…)</vt:lpstr>
      <vt:lpstr>Intensity Level Resolution (cont…)</vt:lpstr>
      <vt:lpstr>Image Representation</vt:lpstr>
      <vt:lpstr>Brightness &amp; Contrast</vt:lpstr>
      <vt:lpstr>Contrast Examples</vt:lpstr>
      <vt:lpstr>Image Histograms</vt:lpstr>
      <vt:lpstr>Histogram Examples</vt:lpstr>
      <vt:lpstr>Histogram Examples (cont…)</vt:lpstr>
      <vt:lpstr>Histogram Examples (cont…)</vt:lpstr>
      <vt:lpstr>Histogram Examples (cont…)</vt:lpstr>
      <vt:lpstr>Histogram Examples (cont…)</vt:lpstr>
      <vt:lpstr>Histogram Examples (cont…)</vt:lpstr>
      <vt:lpstr>Histogram Examples (cont…)</vt:lpstr>
      <vt:lpstr>Histogram Examples (cont…)</vt:lpstr>
      <vt:lpstr>Histogram Examples (cont…)</vt:lpstr>
      <vt:lpstr>Histogram Examples (cont…)</vt:lpstr>
      <vt:lpstr>Histogram Examples (cont…)</vt:lpstr>
      <vt:lpstr>Dynamic Range (Scene vs Detector)</vt:lpstr>
      <vt:lpstr>Saturation &amp; Noise</vt:lpstr>
      <vt:lpstr>Entropy</vt:lpstr>
      <vt:lpstr>Entropy (cont..)</vt:lpstr>
      <vt:lpstr>Entropy Example</vt:lpstr>
      <vt:lpstr>Resolution: How Much Is Enough?</vt:lpstr>
      <vt:lpstr>Resolution: How Much Is Enough? (cont…)</vt:lpstr>
      <vt:lpstr>Intensity Level Resolution (cont…)</vt:lpstr>
      <vt:lpstr>Intensity Level Resolution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Arithmetic Operations</vt:lpstr>
      <vt:lpstr>PowerPoint Presentation</vt:lpstr>
      <vt:lpstr>PowerPoint Presentation</vt:lpstr>
      <vt:lpstr>PowerPoint Presentation</vt:lpstr>
      <vt:lpstr>PowerPoint Presentation</vt:lpstr>
      <vt:lpstr>PowerPoint Presentation</vt:lpstr>
      <vt:lpstr>Arithmetic Operations</vt:lpstr>
      <vt:lpstr>Set and Logical Operations</vt:lpstr>
      <vt:lpstr>PowerPoint Presentation</vt:lpstr>
      <vt:lpstr>PowerPoint Presentation</vt:lpstr>
      <vt:lpstr>PowerPoint Presentation</vt:lpstr>
      <vt:lpstr>Image Interpolation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Operations</vt:lpstr>
      <vt:lpstr>PowerPoint Presentation</vt:lpstr>
      <vt:lpstr>Spatial Operations</vt:lpstr>
      <vt:lpstr>PowerPoint Presentation</vt:lpstr>
      <vt:lpstr>Spatial Operations</vt:lpstr>
      <vt:lpstr>PowerPoint Presentation</vt:lpstr>
      <vt:lpstr>PowerPoint Presentation</vt:lpstr>
      <vt:lpstr>PowerPoint Presentation</vt:lpstr>
      <vt:lpstr>Image Transforms</vt:lpstr>
      <vt:lpstr>PowerPoint Presentation</vt:lpstr>
      <vt:lpstr>PowerPoint Presentation</vt:lpstr>
    </vt:vector>
  </TitlesOfParts>
  <Company>Dublin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Introduction</dc:title>
  <dc:creator>Brian Mac Namee</dc:creator>
  <cp:revision>24</cp:revision>
  <cp:lastPrinted>2017-09-15T05:40:49Z</cp:lastPrinted>
  <dcterms:created xsi:type="dcterms:W3CDTF">2010-02-05T14:34:13Z</dcterms:created>
  <dcterms:modified xsi:type="dcterms:W3CDTF">2023-08-31T07:47:10Z</dcterms:modified>
</cp:coreProperties>
</file>